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84" r:id="rId18"/>
    <p:sldId id="285" r:id="rId19"/>
    <p:sldId id="275" r:id="rId20"/>
    <p:sldId id="276" r:id="rId21"/>
    <p:sldId id="277" r:id="rId22"/>
    <p:sldId id="278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E052-A2D0-4D18-94A9-F48F6453025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71ACA-C52F-4CD7-A16A-3E983664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7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8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7AC4-990D-44AB-A3E3-01A57065E22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53FA-863E-470A-8F6E-BFF4B87B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forms/d/e/1FAIpQLSfrSiM0xQ03e-omXuyxjMvpNftNdXi4Hzo14A0C-vbjZxSb1Q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oreply@a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gilbert@cintana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otifications@isntructure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ograms.cintana.asu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s.cintana.as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59575-8E40-4CED-B539-0F0B02C7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3" t="16328" r="11055" b="9423"/>
          <a:stretch/>
        </p:blipFill>
        <p:spPr>
          <a:xfrm>
            <a:off x="3289713" y="593765"/>
            <a:ext cx="5498276" cy="4536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1F6509-F8D1-4472-98D4-549F91E8581A}"/>
              </a:ext>
            </a:extLst>
          </p:cNvPr>
          <p:cNvSpPr/>
          <p:nvPr/>
        </p:nvSpPr>
        <p:spPr>
          <a:xfrm>
            <a:off x="3849587" y="5257796"/>
            <a:ext cx="4168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ASURITE ID </a:t>
            </a:r>
            <a:r>
              <a:rPr lang="en-US" b="1" dirty="0" err="1"/>
              <a:t>ve</a:t>
            </a:r>
            <a:r>
              <a:rPr lang="en-US" b="1" dirty="0"/>
              <a:t> Password’ e </a:t>
            </a:r>
            <a:r>
              <a:rPr lang="en-US" b="1" dirty="0" err="1"/>
              <a:t>sahip</a:t>
            </a:r>
            <a:r>
              <a:rPr lang="en-US" b="1" dirty="0"/>
              <a:t> </a:t>
            </a:r>
            <a:r>
              <a:rPr lang="en-US" b="1" dirty="0" err="1"/>
              <a:t>miyim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91CA791-C90F-4295-85AB-6DA8216C3F18}"/>
              </a:ext>
            </a:extLst>
          </p:cNvPr>
          <p:cNvSpPr/>
          <p:nvPr/>
        </p:nvSpPr>
        <p:spPr>
          <a:xfrm>
            <a:off x="7911890" y="6241996"/>
            <a:ext cx="827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HAYIR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D27D0647-A052-46C9-B47C-0BFE7177073B}"/>
              </a:ext>
            </a:extLst>
          </p:cNvPr>
          <p:cNvSpPr/>
          <p:nvPr/>
        </p:nvSpPr>
        <p:spPr>
          <a:xfrm>
            <a:off x="2876056" y="6241996"/>
            <a:ext cx="827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EVET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" name="Right Arrow 14">
            <a:extLst>
              <a:ext uri="{FF2B5EF4-FFF2-40B4-BE49-F238E27FC236}">
                <a16:creationId xmlns:a16="http://schemas.microsoft.com/office/drawing/2014/main" id="{79E7F830-338A-4341-8DF0-71100E1D3645}"/>
              </a:ext>
            </a:extLst>
          </p:cNvPr>
          <p:cNvSpPr/>
          <p:nvPr/>
        </p:nvSpPr>
        <p:spPr>
          <a:xfrm rot="8747391">
            <a:off x="3531953" y="5812184"/>
            <a:ext cx="635266" cy="2560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95D1250C-BA30-494E-8AEC-6E84EC60605A}"/>
              </a:ext>
            </a:extLst>
          </p:cNvPr>
          <p:cNvSpPr/>
          <p:nvPr/>
        </p:nvSpPr>
        <p:spPr>
          <a:xfrm rot="2582819">
            <a:off x="7500357" y="5838100"/>
            <a:ext cx="635266" cy="2560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3BDC1-1087-462C-A2F9-EA337FE2267F}"/>
              </a:ext>
            </a:extLst>
          </p:cNvPr>
          <p:cNvSpPr/>
          <p:nvPr/>
        </p:nvSpPr>
        <p:spPr>
          <a:xfrm>
            <a:off x="330531" y="3105836"/>
            <a:ext cx="2757053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ASU Content Repository’ e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yapabilmek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Asurite</a:t>
            </a:r>
            <a:r>
              <a:rPr lang="en-US" dirty="0"/>
              <a:t> id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password’e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o</a:t>
            </a:r>
            <a:r>
              <a:rPr lang="tr-TR" dirty="0" err="1"/>
              <a:t>lduğun</a:t>
            </a:r>
            <a:r>
              <a:rPr lang="en-US" dirty="0" err="1"/>
              <a:t>uz</a:t>
            </a:r>
            <a:r>
              <a:rPr lang="tr-TR" dirty="0"/>
              <a:t>dan emin olunuz.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70DC-3210-4B75-94E0-CBFFE697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0" y="635514"/>
            <a:ext cx="1838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Home Page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624" y="590093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Arama</a:t>
            </a:r>
            <a:r>
              <a:rPr lang="en-US" dirty="0"/>
              <a:t> </a:t>
            </a:r>
            <a:r>
              <a:rPr lang="en-US" dirty="0" err="1"/>
              <a:t>kısmından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program </a:t>
            </a:r>
            <a:r>
              <a:rPr lang="en-US" dirty="0" err="1"/>
              <a:t>aratılabilir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D09B6-4FAD-4106-A1F0-000ADFD9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"/>
          <a:stretch/>
        </p:blipFill>
        <p:spPr>
          <a:xfrm>
            <a:off x="418624" y="996424"/>
            <a:ext cx="11477625" cy="53275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510B27-B54C-47D5-A1F9-A3BACC5C9559}"/>
              </a:ext>
            </a:extLst>
          </p:cNvPr>
          <p:cNvSpPr/>
          <p:nvPr/>
        </p:nvSpPr>
        <p:spPr>
          <a:xfrm>
            <a:off x="523499" y="2541319"/>
            <a:ext cx="2958088" cy="3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2EF7F0D4-4DC8-470C-946D-9D61E965EF2C}"/>
              </a:ext>
            </a:extLst>
          </p:cNvPr>
          <p:cNvSpPr/>
          <p:nvPr/>
        </p:nvSpPr>
        <p:spPr>
          <a:xfrm rot="4015858">
            <a:off x="-21882" y="1990254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EF5C6-EDCE-40C9-A109-FB59C33B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40" y="889546"/>
            <a:ext cx="10846222" cy="56001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30A486-C83A-4622-A675-B055503CF478}"/>
              </a:ext>
            </a:extLst>
          </p:cNvPr>
          <p:cNvSpPr/>
          <p:nvPr/>
        </p:nvSpPr>
        <p:spPr>
          <a:xfrm>
            <a:off x="1805050" y="1923802"/>
            <a:ext cx="1246908" cy="3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14">
            <a:extLst>
              <a:ext uri="{FF2B5EF4-FFF2-40B4-BE49-F238E27FC236}">
                <a16:creationId xmlns:a16="http://schemas.microsoft.com/office/drawing/2014/main" id="{B0076698-559E-4FED-A21F-8823ABCB51AA}"/>
              </a:ext>
            </a:extLst>
          </p:cNvPr>
          <p:cNvSpPr/>
          <p:nvPr/>
        </p:nvSpPr>
        <p:spPr>
          <a:xfrm rot="2705306">
            <a:off x="1295380" y="1406114"/>
            <a:ext cx="602531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594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Dersleri</a:t>
            </a:r>
            <a:r>
              <a:rPr lang="en-US" dirty="0"/>
              <a:t> </a:t>
            </a:r>
            <a:r>
              <a:rPr lang="en-US" dirty="0" err="1"/>
              <a:t>keşfetmek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üstüne</a:t>
            </a:r>
            <a:r>
              <a:rPr lang="en-US" dirty="0"/>
              <a:t> </a:t>
            </a:r>
            <a:r>
              <a:rPr lang="en-US" dirty="0" err="1"/>
              <a:t>tıklayınız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EF5C6-EDCE-40C9-A109-FB59C33B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40" y="1002145"/>
            <a:ext cx="10846222" cy="56001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30A486-C83A-4622-A675-B055503CF478}"/>
              </a:ext>
            </a:extLst>
          </p:cNvPr>
          <p:cNvSpPr/>
          <p:nvPr/>
        </p:nvSpPr>
        <p:spPr>
          <a:xfrm>
            <a:off x="5759534" y="2434441"/>
            <a:ext cx="1793172" cy="605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14">
            <a:extLst>
              <a:ext uri="{FF2B5EF4-FFF2-40B4-BE49-F238E27FC236}">
                <a16:creationId xmlns:a16="http://schemas.microsoft.com/office/drawing/2014/main" id="{CB22DBD2-5E6E-4D3C-81FC-D60A77303AFB}"/>
              </a:ext>
            </a:extLst>
          </p:cNvPr>
          <p:cNvSpPr/>
          <p:nvPr/>
        </p:nvSpPr>
        <p:spPr>
          <a:xfrm rot="4015858">
            <a:off x="5333887" y="1860833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Seçimi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05524-B291-4D06-B441-6900DF1C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8" y="807522"/>
            <a:ext cx="10367158" cy="5855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30A486-C83A-4622-A675-B055503CF478}"/>
              </a:ext>
            </a:extLst>
          </p:cNvPr>
          <p:cNvSpPr/>
          <p:nvPr/>
        </p:nvSpPr>
        <p:spPr>
          <a:xfrm>
            <a:off x="3171591" y="4911930"/>
            <a:ext cx="1135576" cy="4364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14">
            <a:extLst>
              <a:ext uri="{FF2B5EF4-FFF2-40B4-BE49-F238E27FC236}">
                <a16:creationId xmlns:a16="http://schemas.microsoft.com/office/drawing/2014/main" id="{6FAE0910-79F3-4032-AA30-74A684DF218C}"/>
              </a:ext>
            </a:extLst>
          </p:cNvPr>
          <p:cNvSpPr/>
          <p:nvPr/>
        </p:nvSpPr>
        <p:spPr>
          <a:xfrm rot="4015858">
            <a:off x="2554376" y="4371409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Sayfası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1A21C-654E-403E-9E04-136453C4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55" y="782669"/>
            <a:ext cx="10545792" cy="57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Sayfası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1A21C-654E-403E-9E04-136453C4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8" y="935971"/>
            <a:ext cx="10545792" cy="5741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51D91-23E6-4EDE-9CD3-19D6A809DFE1}"/>
              </a:ext>
            </a:extLst>
          </p:cNvPr>
          <p:cNvSpPr/>
          <p:nvPr/>
        </p:nvSpPr>
        <p:spPr>
          <a:xfrm>
            <a:off x="1381992" y="2136482"/>
            <a:ext cx="1254329" cy="4541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4A5178D9-F2CA-44A6-BB5C-358508E31645}"/>
              </a:ext>
            </a:extLst>
          </p:cNvPr>
          <p:cNvSpPr/>
          <p:nvPr/>
        </p:nvSpPr>
        <p:spPr>
          <a:xfrm rot="4015858">
            <a:off x="775774" y="1595960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1E3B-8EFA-475C-82B5-F7B136C9CEE7}"/>
              </a:ext>
            </a:extLst>
          </p:cNvPr>
          <p:cNvSpPr/>
          <p:nvPr/>
        </p:nvSpPr>
        <p:spPr>
          <a:xfrm>
            <a:off x="696594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dirty="0" err="1"/>
              <a:t>kısmından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aramalar</a:t>
            </a:r>
            <a:r>
              <a:rPr lang="en-US" dirty="0"/>
              <a:t> </a:t>
            </a:r>
            <a:r>
              <a:rPr lang="en-US" dirty="0" err="1"/>
              <a:t>yapabilirsiniz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36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D7601-C5A9-4A90-8DF8-13600FEBD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0714"/>
          <a:stretch/>
        </p:blipFill>
        <p:spPr>
          <a:xfrm>
            <a:off x="842046" y="628443"/>
            <a:ext cx="10393609" cy="6084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51D91-23E6-4EDE-9CD3-19D6A809DFE1}"/>
              </a:ext>
            </a:extLst>
          </p:cNvPr>
          <p:cNvSpPr/>
          <p:nvPr/>
        </p:nvSpPr>
        <p:spPr>
          <a:xfrm>
            <a:off x="3016332" y="628443"/>
            <a:ext cx="7671460" cy="9034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1.Hafta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61FED-7230-416A-A175-DDD03A47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083" y="596912"/>
            <a:ext cx="11317834" cy="6037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51D91-23E6-4EDE-9CD3-19D6A809DFE1}"/>
              </a:ext>
            </a:extLst>
          </p:cNvPr>
          <p:cNvSpPr/>
          <p:nvPr/>
        </p:nvSpPr>
        <p:spPr>
          <a:xfrm>
            <a:off x="2576945" y="1270660"/>
            <a:ext cx="4405746" cy="665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8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1.Hafta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11444-6944-421A-AA0A-A68E6112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77" y="836349"/>
            <a:ext cx="10191750" cy="5648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6A066C-CE3A-4F61-9D0A-3A990E8A0584}"/>
              </a:ext>
            </a:extLst>
          </p:cNvPr>
          <p:cNvSpPr/>
          <p:nvPr/>
        </p:nvSpPr>
        <p:spPr>
          <a:xfrm>
            <a:off x="1231621" y="4539378"/>
            <a:ext cx="1606172" cy="379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14">
            <a:extLst>
              <a:ext uri="{FF2B5EF4-FFF2-40B4-BE49-F238E27FC236}">
                <a16:creationId xmlns:a16="http://schemas.microsoft.com/office/drawing/2014/main" id="{096DF66C-94A9-4C2D-AFEA-89210AC28861}"/>
              </a:ext>
            </a:extLst>
          </p:cNvPr>
          <p:cNvSpPr/>
          <p:nvPr/>
        </p:nvSpPr>
        <p:spPr>
          <a:xfrm rot="4015858">
            <a:off x="554632" y="4188589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DF113-20B2-4FC7-A9BF-D5FDE05E7D6E}"/>
              </a:ext>
            </a:extLst>
          </p:cNvPr>
          <p:cNvSpPr txBox="1"/>
          <p:nvPr/>
        </p:nvSpPr>
        <p:spPr>
          <a:xfrm>
            <a:off x="1090077" y="5148069"/>
            <a:ext cx="686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*Lecture Notes </a:t>
            </a:r>
            <a:r>
              <a:rPr lang="en-US" dirty="0" err="1"/>
              <a:t>kısmından</a:t>
            </a:r>
            <a:r>
              <a:rPr lang="en-US" dirty="0"/>
              <a:t>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slaytlarını</a:t>
            </a:r>
            <a:r>
              <a:rPr lang="en-US" dirty="0"/>
              <a:t> Pdf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indirebilirsiniz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74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İzlence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1E3B-8EFA-475C-82B5-F7B136C9CEE7}"/>
              </a:ext>
            </a:extLst>
          </p:cNvPr>
          <p:cNvSpPr/>
          <p:nvPr/>
        </p:nvSpPr>
        <p:spPr>
          <a:xfrm>
            <a:off x="696594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dirty="0" err="1"/>
              <a:t>kısmından</a:t>
            </a:r>
            <a:r>
              <a:rPr lang="en-US" dirty="0"/>
              <a:t> </a:t>
            </a:r>
            <a:r>
              <a:rPr lang="en-US" dirty="0" err="1"/>
              <a:t>Syllbus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6DE57-06FF-4E07-BC57-B34A668E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4" y="1080654"/>
            <a:ext cx="9737313" cy="57773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42C28A-C6D7-4519-AAD1-9D5550A5BB30}"/>
              </a:ext>
            </a:extLst>
          </p:cNvPr>
          <p:cNvSpPr/>
          <p:nvPr/>
        </p:nvSpPr>
        <p:spPr>
          <a:xfrm>
            <a:off x="1334491" y="2148359"/>
            <a:ext cx="1254329" cy="226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4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ASURITE ID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Password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Sahip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Değilseniz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584" y="772387"/>
            <a:ext cx="10763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1- </a:t>
            </a:r>
            <a:r>
              <a:rPr lang="en-US" b="1" dirty="0">
                <a:hlinkClick r:id="rId2"/>
              </a:rPr>
              <a:t>https://docs.google.com/forms/d/e/1FAIpQLSfrSiM0xQ03e-omXuyxjMvpNftNdXi4Hzo14A0C-vbjZxSb1Q/viewform</a:t>
            </a:r>
            <a:endParaRPr lang="en-US" b="1" dirty="0"/>
          </a:p>
          <a:p>
            <a:r>
              <a:rPr lang="en-US" dirty="0" err="1"/>
              <a:t>Yukarıdaki</a:t>
            </a:r>
            <a:r>
              <a:rPr lang="en-US" dirty="0"/>
              <a:t> </a:t>
            </a:r>
            <a:r>
              <a:rPr lang="en-US" dirty="0" err="1"/>
              <a:t>linke</a:t>
            </a:r>
            <a:r>
              <a:rPr lang="en-US" dirty="0"/>
              <a:t> </a:t>
            </a:r>
            <a:r>
              <a:rPr lang="en-US" dirty="0" err="1"/>
              <a:t>tıklayarak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doldurunuz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talebinizi</a:t>
            </a:r>
            <a:r>
              <a:rPr lang="en-US" dirty="0"/>
              <a:t> </a:t>
            </a:r>
            <a:r>
              <a:rPr lang="en-US" dirty="0" err="1"/>
              <a:t>oluşturunuz</a:t>
            </a:r>
            <a:r>
              <a:rPr lang="en-US" dirty="0"/>
              <a:t>. </a:t>
            </a:r>
            <a:r>
              <a:rPr lang="en-US" dirty="0" err="1"/>
              <a:t>Bizimle</a:t>
            </a:r>
            <a:r>
              <a:rPr lang="en-US" dirty="0"/>
              <a:t> </a:t>
            </a:r>
            <a:r>
              <a:rPr lang="en-US" dirty="0" err="1"/>
              <a:t>paylaşmanız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; ad-</a:t>
            </a:r>
            <a:r>
              <a:rPr lang="en-US" dirty="0" err="1"/>
              <a:t>soyad</a:t>
            </a:r>
            <a:r>
              <a:rPr lang="en-US" dirty="0"/>
              <a:t>, e-mail,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(ay/</a:t>
            </a:r>
            <a:r>
              <a:rPr lang="en-US" dirty="0" err="1"/>
              <a:t>gün,yıl</a:t>
            </a:r>
            <a:r>
              <a:rPr lang="en-US" dirty="0"/>
              <a:t>), </a:t>
            </a:r>
            <a:r>
              <a:rPr lang="en-US" dirty="0" err="1"/>
              <a:t>fakülte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bölüm</a:t>
            </a:r>
            <a:r>
              <a:rPr lang="en-US" dirty="0"/>
              <a:t>, </a:t>
            </a:r>
            <a:r>
              <a:rPr lang="en-US" dirty="0" err="1"/>
              <a:t>unvan</a:t>
            </a:r>
            <a:r>
              <a:rPr lang="en-US" dirty="0"/>
              <a:t>. UZEM </a:t>
            </a:r>
            <a:r>
              <a:rPr lang="en-US" dirty="0" err="1"/>
              <a:t>ekibi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bizde</a:t>
            </a:r>
            <a:r>
              <a:rPr lang="en-US" dirty="0"/>
              <a:t> </a:t>
            </a:r>
            <a:r>
              <a:rPr lang="en-US" dirty="0" err="1"/>
              <a:t>sizin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oluşturalım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EAFB6-09AC-461F-8183-62BE4C7A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837" y="1971304"/>
            <a:ext cx="4124325" cy="48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Modüller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1E3B-8EFA-475C-82B5-F7B136C9CEE7}"/>
              </a:ext>
            </a:extLst>
          </p:cNvPr>
          <p:cNvSpPr/>
          <p:nvPr/>
        </p:nvSpPr>
        <p:spPr>
          <a:xfrm>
            <a:off x="696594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dirty="0" err="1"/>
              <a:t>kısmından</a:t>
            </a:r>
            <a:r>
              <a:rPr lang="en-US" dirty="0"/>
              <a:t> Modules </a:t>
            </a:r>
            <a:r>
              <a:rPr lang="en-US" dirty="0" err="1"/>
              <a:t>seçimi</a:t>
            </a:r>
            <a:r>
              <a:rPr lang="en-US" dirty="0"/>
              <a:t>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9CF8A-C3C5-46EB-A462-15C7A0F6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8" y="935971"/>
            <a:ext cx="9569909" cy="57923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42C28A-C6D7-4519-AAD1-9D5550A5BB30}"/>
              </a:ext>
            </a:extLst>
          </p:cNvPr>
          <p:cNvSpPr/>
          <p:nvPr/>
        </p:nvSpPr>
        <p:spPr>
          <a:xfrm>
            <a:off x="1466571" y="2185059"/>
            <a:ext cx="920369" cy="2118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3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Ödevler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1E3B-8EFA-475C-82B5-F7B136C9CEE7}"/>
              </a:ext>
            </a:extLst>
          </p:cNvPr>
          <p:cNvSpPr/>
          <p:nvPr/>
        </p:nvSpPr>
        <p:spPr>
          <a:xfrm>
            <a:off x="696594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dirty="0" err="1"/>
              <a:t>kısmından</a:t>
            </a:r>
            <a:r>
              <a:rPr lang="en-US" dirty="0"/>
              <a:t> Assignments </a:t>
            </a:r>
            <a:r>
              <a:rPr lang="en-US" dirty="0" err="1"/>
              <a:t>seçimi</a:t>
            </a:r>
            <a:r>
              <a:rPr lang="en-US" dirty="0"/>
              <a:t>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8167A-F2BD-4DC2-AA14-D926CB94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4" y="996424"/>
            <a:ext cx="9824565" cy="57989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42C28A-C6D7-4519-AAD1-9D5550A5BB30}"/>
              </a:ext>
            </a:extLst>
          </p:cNvPr>
          <p:cNvSpPr/>
          <p:nvPr/>
        </p:nvSpPr>
        <p:spPr>
          <a:xfrm>
            <a:off x="1298833" y="2458191"/>
            <a:ext cx="993105" cy="201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ACC 241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1E3B-8EFA-475C-82B5-F7B136C9CEE7}"/>
              </a:ext>
            </a:extLst>
          </p:cNvPr>
          <p:cNvSpPr/>
          <p:nvPr/>
        </p:nvSpPr>
        <p:spPr>
          <a:xfrm>
            <a:off x="696594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dirty="0" err="1"/>
              <a:t>kısmından</a:t>
            </a:r>
            <a:r>
              <a:rPr lang="en-US" dirty="0"/>
              <a:t> Quizzes </a:t>
            </a:r>
            <a:r>
              <a:rPr lang="en-US" dirty="0" err="1"/>
              <a:t>seçimi</a:t>
            </a:r>
            <a:r>
              <a:rPr lang="en-US" dirty="0"/>
              <a:t>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1F5DD-9AE0-46E3-BE78-5FFFB355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54" y="996424"/>
            <a:ext cx="9562809" cy="57190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42C28A-C6D7-4519-AAD1-9D5550A5BB30}"/>
              </a:ext>
            </a:extLst>
          </p:cNvPr>
          <p:cNvSpPr/>
          <p:nvPr/>
        </p:nvSpPr>
        <p:spPr>
          <a:xfrm>
            <a:off x="1429461" y="4916383"/>
            <a:ext cx="993105" cy="201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2465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lms.support.bilgi.edu.tr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75A5A-09EF-4C50-8A43-6ABB9D764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0634" y="2636323"/>
            <a:ext cx="3530730" cy="92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A5CA90-AE64-48B4-8609-79C0228AED65}"/>
              </a:ext>
            </a:extLst>
          </p:cNvPr>
          <p:cNvSpPr txBox="1"/>
          <p:nvPr/>
        </p:nvSpPr>
        <p:spPr>
          <a:xfrm>
            <a:off x="5094514" y="1914533"/>
            <a:ext cx="484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Sorularınız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;</a:t>
            </a:r>
          </a:p>
        </p:txBody>
      </p:sp>
      <p:sp>
        <p:nvSpPr>
          <p:cNvPr id="5" name="Right Arrow 14">
            <a:extLst>
              <a:ext uri="{FF2B5EF4-FFF2-40B4-BE49-F238E27FC236}">
                <a16:creationId xmlns:a16="http://schemas.microsoft.com/office/drawing/2014/main" id="{57B13706-FA6C-4C8F-832C-22554E14EF6B}"/>
              </a:ext>
            </a:extLst>
          </p:cNvPr>
          <p:cNvSpPr/>
          <p:nvPr/>
        </p:nvSpPr>
        <p:spPr>
          <a:xfrm rot="16200000">
            <a:off x="5599978" y="1066053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ASURITE ID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Password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Bilgileriniz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210" y="674912"/>
            <a:ext cx="11199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  <a:r>
              <a:rPr lang="tr-TR" b="1" dirty="0"/>
              <a:t>- </a:t>
            </a:r>
            <a:r>
              <a:rPr lang="en-US" dirty="0" err="1"/>
              <a:t>Talebinize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noreply@asu.edu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b="1" dirty="0" err="1"/>
              <a:t>i</a:t>
            </a:r>
            <a:r>
              <a:rPr lang="en-US" dirty="0" err="1"/>
              <a:t>nden</a:t>
            </a:r>
            <a:r>
              <a:rPr lang="en-US" dirty="0"/>
              <a:t> “Welcome to Arizona State University” </a:t>
            </a:r>
            <a:r>
              <a:rPr lang="en-US" dirty="0" err="1"/>
              <a:t>konulu</a:t>
            </a:r>
            <a:r>
              <a:rPr lang="en-US" dirty="0"/>
              <a:t> mail size </a:t>
            </a:r>
            <a:r>
              <a:rPr lang="en-US" dirty="0" err="1"/>
              <a:t>iletilecektir</a:t>
            </a:r>
            <a:r>
              <a:rPr lang="en-US" dirty="0"/>
              <a:t>. </a:t>
            </a:r>
          </a:p>
          <a:p>
            <a:r>
              <a:rPr lang="en-US" b="1" dirty="0"/>
              <a:t>3-</a:t>
            </a:r>
            <a:r>
              <a:rPr lang="en-US" dirty="0"/>
              <a:t> </a:t>
            </a:r>
            <a:r>
              <a:rPr lang="en-US" dirty="0" err="1"/>
              <a:t>İletilen</a:t>
            </a:r>
            <a:r>
              <a:rPr lang="en-US" dirty="0"/>
              <a:t> </a:t>
            </a:r>
            <a:r>
              <a:rPr lang="en-US" dirty="0" err="1"/>
              <a:t>mail’deki</a:t>
            </a:r>
            <a:r>
              <a:rPr lang="en-US" dirty="0"/>
              <a:t> </a:t>
            </a:r>
            <a:r>
              <a:rPr lang="en-US" dirty="0" err="1"/>
              <a:t>linke</a:t>
            </a:r>
            <a:r>
              <a:rPr lang="en-US" dirty="0"/>
              <a:t> </a:t>
            </a:r>
            <a:r>
              <a:rPr lang="en-US" dirty="0" err="1"/>
              <a:t>tıklayarak</a:t>
            </a:r>
            <a:r>
              <a:rPr lang="en-US" dirty="0"/>
              <a:t> </a:t>
            </a:r>
            <a:r>
              <a:rPr lang="en-US" dirty="0" err="1"/>
              <a:t>kullanıcı</a:t>
            </a:r>
            <a:r>
              <a:rPr lang="en-US" dirty="0"/>
              <a:t> </a:t>
            </a:r>
            <a:r>
              <a:rPr lang="en-US" dirty="0" err="1"/>
              <a:t>aktivasyon</a:t>
            </a:r>
            <a:r>
              <a:rPr lang="en-US" dirty="0"/>
              <a:t> </a:t>
            </a:r>
            <a:r>
              <a:rPr lang="en-US" dirty="0" err="1"/>
              <a:t>işleminizi</a:t>
            </a:r>
            <a:r>
              <a:rPr lang="en-US" dirty="0"/>
              <a:t> </a:t>
            </a:r>
            <a:r>
              <a:rPr lang="en-US" dirty="0" err="1"/>
              <a:t>tamamlayınız</a:t>
            </a:r>
            <a:r>
              <a:rPr lang="en-US" dirty="0"/>
              <a:t>. Bu </a:t>
            </a:r>
            <a:r>
              <a:rPr lang="en-US" dirty="0" err="1"/>
              <a:t>kısımda</a:t>
            </a:r>
            <a:r>
              <a:rPr lang="en-US" dirty="0"/>
              <a:t> </a:t>
            </a:r>
            <a:r>
              <a:rPr lang="en-US" dirty="0" err="1"/>
              <a:t>Asurite</a:t>
            </a:r>
            <a:r>
              <a:rPr lang="en-US" dirty="0"/>
              <a:t> Id </a:t>
            </a:r>
            <a:r>
              <a:rPr lang="en-US" dirty="0" err="1"/>
              <a:t>bilginiz</a:t>
            </a:r>
            <a:r>
              <a:rPr lang="en-US" dirty="0"/>
              <a:t> size </a:t>
            </a:r>
            <a:r>
              <a:rPr lang="en-US" dirty="0" err="1"/>
              <a:t>aktarılacaktır</a:t>
            </a:r>
            <a:r>
              <a:rPr lang="en-US" dirty="0"/>
              <a:t>, password </a:t>
            </a:r>
            <a:r>
              <a:rPr lang="en-US" dirty="0" err="1"/>
              <a:t>bilginiz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sizin</a:t>
            </a:r>
            <a:r>
              <a:rPr lang="en-US" dirty="0"/>
              <a:t> </a:t>
            </a:r>
            <a:r>
              <a:rPr lang="en-US" dirty="0" err="1"/>
              <a:t>tarafınızdan</a:t>
            </a:r>
            <a:r>
              <a:rPr lang="en-US" dirty="0"/>
              <a:t> </a:t>
            </a:r>
            <a:r>
              <a:rPr lang="en-US" dirty="0" err="1"/>
              <a:t>oluşturulacaktır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DE092-183A-4C19-BAEF-D5883083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15"/>
          <a:stretch/>
        </p:blipFill>
        <p:spPr>
          <a:xfrm>
            <a:off x="672210" y="2152240"/>
            <a:ext cx="11323008" cy="4589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210" y="4376927"/>
            <a:ext cx="5045838" cy="219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747391">
            <a:off x="5591433" y="3872432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ASURITE ID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Password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Bilgileriniz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594" y="566639"/>
            <a:ext cx="11199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</a:t>
            </a:r>
            <a:r>
              <a:rPr lang="tr-TR" b="1" dirty="0"/>
              <a:t>- </a:t>
            </a:r>
            <a:r>
              <a:rPr lang="en-US" dirty="0" err="1"/>
              <a:t>İşlemlerinizi</a:t>
            </a:r>
            <a:r>
              <a:rPr lang="en-US" dirty="0"/>
              <a:t> </a:t>
            </a:r>
            <a:r>
              <a:rPr lang="en-US" dirty="0" err="1"/>
              <a:t>tamamladıktan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dgilbert@cintana.com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b="1" dirty="0" err="1"/>
              <a:t>i</a:t>
            </a:r>
            <a:r>
              <a:rPr lang="en-US" dirty="0" err="1"/>
              <a:t>nden</a:t>
            </a:r>
            <a:r>
              <a:rPr lang="en-US" dirty="0"/>
              <a:t> </a:t>
            </a:r>
            <a:r>
              <a:rPr lang="en-US" dirty="0" err="1"/>
              <a:t>Asurite</a:t>
            </a:r>
            <a:r>
              <a:rPr lang="en-US" dirty="0"/>
              <a:t> ID’ </a:t>
            </a:r>
            <a:r>
              <a:rPr lang="en-US" dirty="0" err="1"/>
              <a:t>niz</a:t>
            </a:r>
            <a:r>
              <a:rPr lang="en-US" dirty="0"/>
              <a:t> size </a:t>
            </a:r>
            <a:r>
              <a:rPr lang="en-US" dirty="0" err="1"/>
              <a:t>tekrar</a:t>
            </a:r>
            <a:r>
              <a:rPr lang="en-US" dirty="0"/>
              <a:t> mail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iletilecektir</a:t>
            </a:r>
            <a:r>
              <a:rPr lang="en-US" dirty="0"/>
              <a:t>. </a:t>
            </a:r>
          </a:p>
          <a:p>
            <a:r>
              <a:rPr lang="en-US" dirty="0"/>
              <a:t>Bir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adıma</a:t>
            </a:r>
            <a:r>
              <a:rPr lang="en-US" dirty="0"/>
              <a:t> </a:t>
            </a:r>
            <a:r>
              <a:rPr lang="en-US" dirty="0" err="1"/>
              <a:t>geçebilmek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ASU Content Repository’ e </a:t>
            </a:r>
            <a:r>
              <a:rPr lang="en-US" dirty="0" err="1"/>
              <a:t>ulaşabilmek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maile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aktivasyonunuzu</a:t>
            </a:r>
            <a:r>
              <a:rPr lang="en-US" dirty="0"/>
              <a:t> </a:t>
            </a:r>
            <a:r>
              <a:rPr lang="en-US" dirty="0" err="1"/>
              <a:t>tamamladığınızı</a:t>
            </a:r>
            <a:r>
              <a:rPr lang="en-US" dirty="0"/>
              <a:t> </a:t>
            </a:r>
            <a:r>
              <a:rPr lang="en-US" dirty="0" err="1"/>
              <a:t>belirtiniz</a:t>
            </a:r>
            <a:r>
              <a:rPr lang="en-US" dirty="0"/>
              <a:t>.</a:t>
            </a:r>
          </a:p>
        </p:txBody>
      </p:sp>
      <p:sp>
        <p:nvSpPr>
          <p:cNvPr id="15" name="Right Arrow 14"/>
          <p:cNvSpPr/>
          <p:nvPr/>
        </p:nvSpPr>
        <p:spPr>
          <a:xfrm rot="8747391">
            <a:off x="3115727" y="2712527"/>
            <a:ext cx="635266" cy="3567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8169" y="3649657"/>
            <a:ext cx="652102" cy="2797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E62E0-70EE-4F48-AC07-501CE8A5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8" y="1766968"/>
            <a:ext cx="10398826" cy="47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ASURITE ID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Password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Bilgileriniz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594" y="566639"/>
            <a:ext cx="11199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</a:t>
            </a:r>
            <a:r>
              <a:rPr lang="tr-TR" b="1" dirty="0"/>
              <a:t>-</a:t>
            </a:r>
            <a:r>
              <a:rPr lang="en-US" b="1" dirty="0"/>
              <a:t> </a:t>
            </a:r>
            <a:r>
              <a:rPr lang="en-US" dirty="0">
                <a:hlinkClick r:id="rId2"/>
              </a:rPr>
              <a:t>notifications@isntructure.com</a:t>
            </a:r>
            <a:r>
              <a:rPr lang="en-US" dirty="0"/>
              <a:t> </a:t>
            </a:r>
            <a:r>
              <a:rPr lang="en-US" dirty="0" err="1"/>
              <a:t>adresinden</a:t>
            </a:r>
            <a:r>
              <a:rPr lang="en-US" dirty="0"/>
              <a:t> “Instructure Canvas” </a:t>
            </a:r>
            <a:r>
              <a:rPr lang="en-US" dirty="0" err="1"/>
              <a:t>konulu</a:t>
            </a:r>
            <a:r>
              <a:rPr lang="en-US" dirty="0"/>
              <a:t> mail </a:t>
            </a:r>
            <a:r>
              <a:rPr lang="en-US" dirty="0" err="1"/>
              <a:t>ile</a:t>
            </a:r>
            <a:r>
              <a:rPr lang="en-US" dirty="0"/>
              <a:t> admin </a:t>
            </a:r>
            <a:r>
              <a:rPr lang="en-US" dirty="0" err="1"/>
              <a:t>işleminiz</a:t>
            </a:r>
            <a:r>
              <a:rPr lang="en-US" dirty="0"/>
              <a:t> </a:t>
            </a:r>
            <a:r>
              <a:rPr lang="en-US" dirty="0" err="1"/>
              <a:t>tamamlanıp</a:t>
            </a:r>
            <a:r>
              <a:rPr lang="en-US" dirty="0"/>
              <a:t> </a:t>
            </a:r>
            <a:r>
              <a:rPr lang="en-US" dirty="0" err="1"/>
              <a:t>instructure</a:t>
            </a:r>
            <a:r>
              <a:rPr lang="en-US" dirty="0"/>
              <a:t> </a:t>
            </a:r>
            <a:r>
              <a:rPr lang="en-US" dirty="0" err="1"/>
              <a:t>rolünüz</a:t>
            </a:r>
            <a:r>
              <a:rPr lang="en-US" dirty="0"/>
              <a:t> </a:t>
            </a:r>
            <a:r>
              <a:rPr lang="en-US" dirty="0" err="1"/>
              <a:t>tarafınıza</a:t>
            </a:r>
            <a:r>
              <a:rPr lang="en-US" dirty="0"/>
              <a:t> </a:t>
            </a:r>
            <a:r>
              <a:rPr lang="en-US" dirty="0" err="1"/>
              <a:t>atanacaktır</a:t>
            </a:r>
            <a:r>
              <a:rPr lang="en-US" dirty="0"/>
              <a:t>.</a:t>
            </a:r>
          </a:p>
        </p:txBody>
      </p:sp>
      <p:sp>
        <p:nvSpPr>
          <p:cNvPr id="15" name="Right Arrow 14"/>
          <p:cNvSpPr/>
          <p:nvPr/>
        </p:nvSpPr>
        <p:spPr>
          <a:xfrm rot="8747391">
            <a:off x="3115727" y="2712527"/>
            <a:ext cx="635266" cy="3567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8169" y="3649657"/>
            <a:ext cx="652102" cy="2797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8D5CC-84D7-4258-BD59-105BAA6C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4" y="1502120"/>
            <a:ext cx="10814304" cy="42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966" y="791922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programs.cintana.asu.edu </a:t>
            </a:r>
            <a:r>
              <a:rPr lang="en-US" b="1" dirty="0"/>
              <a:t> </a:t>
            </a:r>
            <a:r>
              <a:rPr lang="en-US" dirty="0" err="1"/>
              <a:t>linkine</a:t>
            </a:r>
            <a:r>
              <a:rPr lang="en-US" dirty="0"/>
              <a:t> </a:t>
            </a:r>
            <a:r>
              <a:rPr lang="en-US" dirty="0" err="1"/>
              <a:t>tıklayarak</a:t>
            </a:r>
            <a:r>
              <a:rPr lang="en-US" dirty="0"/>
              <a:t> ASU Content </a:t>
            </a:r>
            <a:r>
              <a:rPr lang="en-US" dirty="0" err="1"/>
              <a:t>Repository’e</a:t>
            </a:r>
            <a:r>
              <a:rPr lang="en-US" dirty="0"/>
              <a:t> </a:t>
            </a:r>
            <a:r>
              <a:rPr lang="en-US" dirty="0" err="1"/>
              <a:t>ulaşabilirsiniz</a:t>
            </a:r>
            <a:r>
              <a:rPr lang="en-US" dirty="0"/>
              <a:t>.</a:t>
            </a:r>
          </a:p>
        </p:txBody>
      </p:sp>
      <p:sp>
        <p:nvSpPr>
          <p:cNvPr id="15" name="Right Arrow 14"/>
          <p:cNvSpPr/>
          <p:nvPr/>
        </p:nvSpPr>
        <p:spPr>
          <a:xfrm rot="8747391">
            <a:off x="3115727" y="2712527"/>
            <a:ext cx="635266" cy="3567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8169" y="3649657"/>
            <a:ext cx="652102" cy="2797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A87BA-3E99-4079-BC33-9B6138F4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3" y="1388239"/>
            <a:ext cx="10950412" cy="5082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470C81-731D-4C40-A3B6-1FA988E90F79}"/>
              </a:ext>
            </a:extLst>
          </p:cNvPr>
          <p:cNvSpPr/>
          <p:nvPr/>
        </p:nvSpPr>
        <p:spPr>
          <a:xfrm>
            <a:off x="696594" y="4157827"/>
            <a:ext cx="5401559" cy="219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02E8A662-A0F2-4DFF-AF29-DBDA70504F13}"/>
              </a:ext>
            </a:extLst>
          </p:cNvPr>
          <p:cNvSpPr/>
          <p:nvPr/>
        </p:nvSpPr>
        <p:spPr>
          <a:xfrm rot="8747391">
            <a:off x="6495133" y="3937271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7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ASURITE ID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Password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Sahipseniz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59575-8E40-4CED-B539-0F0B02C7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57"/>
          <a:stretch/>
        </p:blipFill>
        <p:spPr>
          <a:xfrm>
            <a:off x="2821204" y="1152517"/>
            <a:ext cx="6515100" cy="5605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CC1057-5806-4D00-BFCC-61C03953A801}"/>
              </a:ext>
            </a:extLst>
          </p:cNvPr>
          <p:cNvSpPr/>
          <p:nvPr/>
        </p:nvSpPr>
        <p:spPr>
          <a:xfrm>
            <a:off x="803472" y="644685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programs.cintana.asu.edu </a:t>
            </a:r>
            <a:r>
              <a:rPr lang="en-US" b="1" dirty="0"/>
              <a:t> </a:t>
            </a:r>
            <a:r>
              <a:rPr lang="en-US" dirty="0" err="1"/>
              <a:t>linkine</a:t>
            </a:r>
            <a:r>
              <a:rPr lang="en-US" dirty="0"/>
              <a:t> </a:t>
            </a:r>
            <a:r>
              <a:rPr lang="en-US" dirty="0" err="1"/>
              <a:t>tıklayarak</a:t>
            </a:r>
            <a:r>
              <a:rPr lang="en-US" dirty="0"/>
              <a:t> ASU Content </a:t>
            </a:r>
            <a:r>
              <a:rPr lang="en-US" dirty="0" err="1"/>
              <a:t>Repository’e</a:t>
            </a:r>
            <a:r>
              <a:rPr lang="en-US" dirty="0"/>
              <a:t> </a:t>
            </a:r>
            <a:r>
              <a:rPr lang="en-US" dirty="0" err="1"/>
              <a:t>ulaşabilirsiniz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54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ASU Content Repository Home Page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D09B6-4FAD-4106-A1F0-000ADFD9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"/>
          <a:stretch/>
        </p:blipFill>
        <p:spPr>
          <a:xfrm>
            <a:off x="357187" y="765216"/>
            <a:ext cx="11477625" cy="53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9613" y="0"/>
            <a:ext cx="12436929" cy="5061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 Content Repository Home Page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499" y="566639"/>
            <a:ext cx="1119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Görseldeki</a:t>
            </a:r>
            <a:r>
              <a:rPr lang="en-US" dirty="0"/>
              <a:t> </a:t>
            </a:r>
            <a:r>
              <a:rPr lang="en-US" dirty="0" err="1"/>
              <a:t>kısımdan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 </a:t>
            </a:r>
            <a:r>
              <a:rPr lang="en-US" dirty="0" err="1"/>
              <a:t>filtrelenerek</a:t>
            </a:r>
            <a:r>
              <a:rPr lang="en-US" dirty="0"/>
              <a:t> </a:t>
            </a:r>
            <a:r>
              <a:rPr lang="en-US" dirty="0" err="1"/>
              <a:t>aratılabilir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E3BE6-3C88-4D91-B3DB-6E4D1AA4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23" y="924307"/>
            <a:ext cx="11199655" cy="5815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510B27-B54C-47D5-A1F9-A3BACC5C9559}"/>
              </a:ext>
            </a:extLst>
          </p:cNvPr>
          <p:cNvSpPr/>
          <p:nvPr/>
        </p:nvSpPr>
        <p:spPr>
          <a:xfrm>
            <a:off x="428499" y="2934669"/>
            <a:ext cx="2958088" cy="33566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2EF7F0D4-4DC8-470C-946D-9D61E965EF2C}"/>
              </a:ext>
            </a:extLst>
          </p:cNvPr>
          <p:cNvSpPr/>
          <p:nvPr/>
        </p:nvSpPr>
        <p:spPr>
          <a:xfrm rot="4837477">
            <a:off x="-47566" y="2413831"/>
            <a:ext cx="635266" cy="356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6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442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Melike Ekerim</dc:creator>
  <cp:lastModifiedBy>Gulsum Sena Erdem</cp:lastModifiedBy>
  <cp:revision>78</cp:revision>
  <dcterms:created xsi:type="dcterms:W3CDTF">2017-03-02T11:24:54Z</dcterms:created>
  <dcterms:modified xsi:type="dcterms:W3CDTF">2021-05-21T11:31:40Z</dcterms:modified>
</cp:coreProperties>
</file>