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6"/>
  </p:notesMasterIdLst>
  <p:handoutMasterIdLst>
    <p:handoutMasterId r:id="rId7"/>
  </p:handoutMasterIdLst>
  <p:sldIdLst>
    <p:sldId id="683" r:id="rId2"/>
    <p:sldId id="678" r:id="rId3"/>
    <p:sldId id="689" r:id="rId4"/>
    <p:sldId id="6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z Say" initials="DS" lastIdx="1" clrIdx="0">
    <p:extLst>
      <p:ext uri="{19B8F6BF-5375-455C-9EA6-DF929625EA0E}">
        <p15:presenceInfo xmlns:p15="http://schemas.microsoft.com/office/powerpoint/2012/main" userId="S-1-5-21-1454471165-764733703-839522115-21242" providerId="AD"/>
      </p:ext>
    </p:extLst>
  </p:cmAuthor>
  <p:cmAuthor id="2" name="Sarp Tosun" initials="ST" lastIdx="16" clrIdx="1">
    <p:extLst>
      <p:ext uri="{19B8F6BF-5375-455C-9EA6-DF929625EA0E}">
        <p15:presenceInfo xmlns:p15="http://schemas.microsoft.com/office/powerpoint/2012/main" userId="S-1-5-21-3335638342-1483981310-2049597857-1850" providerId="AD"/>
      </p:ext>
    </p:extLst>
  </p:cmAuthor>
  <p:cmAuthor id="3" name="Windows User" initials="WU" lastIdx="1" clrIdx="2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04" autoAdjust="0"/>
    <p:restoredTop sz="94023" autoAdjust="0"/>
  </p:normalViewPr>
  <p:slideViewPr>
    <p:cSldViewPr>
      <p:cViewPr varScale="1">
        <p:scale>
          <a:sx n="85" d="100"/>
          <a:sy n="85" d="100"/>
        </p:scale>
        <p:origin x="330" y="84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D492-64DB-4595-8D74-DCD8AE56E19F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DB9DE-17DC-409D-A96B-8516084E1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980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050-B818-469D-B4BF-29C8474A2DDD}" type="datetimeFigureOut">
              <a:rPr lang="tr-TR" smtClean="0"/>
              <a:pPr/>
              <a:t>29.03.2022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C910E-25DF-47F5-B61F-767328204A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37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6FC52-F7F2-4DA9-B929-4E7574CA5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3A96C-8864-40C1-9DA1-8AE6F6060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3CB8-A0CA-46EB-8085-171CB4E22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3/29/2022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7B1E1-307F-43AB-8E5E-A76DB0EA0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98B60A-3C15-4E03-9905-6D88D7C0F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" y="-12005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FF8EB-3A85-4E47-8FA6-FE08FFB9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0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ADA4-00F3-491E-AC48-9FB822D62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3/29/2022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8EB32-5642-47EE-A201-FC21F343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C6915-2105-460E-A4F2-9DC1E10EA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E71AF-C864-48D9-B355-EC0602403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625617-7F67-4244-8C3D-D1E4A99E0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09B6A-1159-46CC-A550-74435948A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603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A52E1-4D15-4510-80CD-52D3E42C7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6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1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5">
            <a:extLst>
              <a:ext uri="{FF2B5EF4-FFF2-40B4-BE49-F238E27FC236}">
                <a16:creationId xmlns:a16="http://schemas.microsoft.com/office/drawing/2014/main" id="{92BA4857-C822-4CE2-B875-A3CC7933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65304"/>
            <a:ext cx="2325281" cy="57606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5F4CC-B175-2244-A40F-FF7DA4ABECE9}"/>
              </a:ext>
            </a:extLst>
          </p:cNvPr>
          <p:cNvSpPr txBox="1"/>
          <p:nvPr/>
        </p:nvSpPr>
        <p:spPr>
          <a:xfrm>
            <a:off x="3386699" y="3167390"/>
            <a:ext cx="541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To Download and Install Zoom</a:t>
            </a:r>
            <a:endParaRPr lang="en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A20699-35AE-4800-9B68-1CAE0FC82D27}"/>
              </a:ext>
            </a:extLst>
          </p:cNvPr>
          <p:cNvGrpSpPr/>
          <p:nvPr/>
        </p:nvGrpSpPr>
        <p:grpSpPr>
          <a:xfrm>
            <a:off x="695400" y="6047094"/>
            <a:ext cx="8341394" cy="622266"/>
            <a:chOff x="1094943" y="6126564"/>
            <a:chExt cx="8341394" cy="622266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4A532A8-5E0D-437F-931B-556840208274}"/>
                </a:ext>
              </a:extLst>
            </p:cNvPr>
            <p:cNvSpPr/>
            <p:nvPr/>
          </p:nvSpPr>
          <p:spPr>
            <a:xfrm>
              <a:off x="8007711" y="6145639"/>
              <a:ext cx="271271" cy="240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609A0BD-6B87-48F9-A4B8-BC8218A51BCB}"/>
                </a:ext>
              </a:extLst>
            </p:cNvPr>
            <p:cNvSpPr/>
            <p:nvPr/>
          </p:nvSpPr>
          <p:spPr>
            <a:xfrm>
              <a:off x="5271407" y="6160008"/>
              <a:ext cx="246887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56C554C-FDAC-4CAB-8379-80267838B8CE}"/>
                </a:ext>
              </a:extLst>
            </p:cNvPr>
            <p:cNvSpPr/>
            <p:nvPr/>
          </p:nvSpPr>
          <p:spPr>
            <a:xfrm>
              <a:off x="1671007" y="6126564"/>
              <a:ext cx="256031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77839CC-2630-417C-B36A-A76D8A0B9085}"/>
                </a:ext>
              </a:extLst>
            </p:cNvPr>
            <p:cNvSpPr txBox="1">
              <a:spLocks/>
            </p:cNvSpPr>
            <p:nvPr/>
          </p:nvSpPr>
          <p:spPr>
            <a:xfrm>
              <a:off x="4453254" y="6441999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lms.support.bilgi.edu.tr</a:t>
              </a: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DAAABA4-003B-41D5-9C84-75C806864B30}"/>
                </a:ext>
              </a:extLst>
            </p:cNvPr>
            <p:cNvSpPr txBox="1">
              <a:spLocks/>
            </p:cNvSpPr>
            <p:nvPr/>
          </p:nvSpPr>
          <p:spPr>
            <a:xfrm>
              <a:off x="1094943" y="6454190"/>
              <a:ext cx="1617345" cy="294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100" dirty="0"/>
                <a:t>u</a:t>
              </a:r>
              <a:r>
                <a:rPr lang="en-US" spc="-114" dirty="0"/>
                <a:t>z</a:t>
              </a:r>
              <a:r>
                <a:rPr lang="en-US" spc="-100" dirty="0"/>
                <a:t>e</a:t>
              </a:r>
              <a:r>
                <a:rPr lang="en-US" spc="-125" dirty="0"/>
                <a:t>m</a:t>
              </a:r>
              <a:r>
                <a:rPr lang="en-US" spc="-100" dirty="0"/>
                <a:t>.b</a:t>
              </a:r>
              <a:r>
                <a:rPr lang="en-US" spc="-70" dirty="0"/>
                <a:t>i</a:t>
              </a:r>
              <a:r>
                <a:rPr lang="en-US" spc="-95" dirty="0"/>
                <a:t>l</a:t>
              </a:r>
              <a:r>
                <a:rPr lang="en-US" spc="-100" dirty="0"/>
                <a:t>g</a:t>
              </a:r>
              <a:r>
                <a:rPr lang="en-US" spc="-70" dirty="0"/>
                <a:t>i</a:t>
              </a:r>
              <a:r>
                <a:rPr lang="en-US" spc="-100" dirty="0"/>
                <a:t>.</a:t>
              </a:r>
              <a:r>
                <a:rPr lang="en-US" spc="-80" dirty="0"/>
                <a:t>ed</a:t>
              </a:r>
              <a:r>
                <a:rPr lang="en-US" spc="-100" dirty="0"/>
                <a:t>u</a:t>
              </a:r>
              <a:r>
                <a:rPr lang="en-US" spc="-80" dirty="0"/>
                <a:t>.t</a:t>
              </a:r>
              <a:r>
                <a:rPr lang="en-US" spc="-5" dirty="0"/>
                <a:t>r</a:t>
              </a: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D558AF0C-0C7A-41E1-AB23-BDD0A14F07C0}"/>
                </a:ext>
              </a:extLst>
            </p:cNvPr>
            <p:cNvSpPr txBox="1">
              <a:spLocks/>
            </p:cNvSpPr>
            <p:nvPr/>
          </p:nvSpPr>
          <p:spPr>
            <a:xfrm>
              <a:off x="7248128" y="6446728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lms.support@bilgi.edu.tr</a:t>
              </a:r>
            </a:p>
          </p:txBody>
        </p:sp>
      </p:grpSp>
      <p:pic>
        <p:nvPicPr>
          <p:cNvPr id="18" name="Resim 5">
            <a:extLst>
              <a:ext uri="{FF2B5EF4-FFF2-40B4-BE49-F238E27FC236}">
                <a16:creationId xmlns:a16="http://schemas.microsoft.com/office/drawing/2014/main" id="{33027646-A8AA-4366-9B95-C806FB90A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5498"/>
            <a:ext cx="1773770" cy="439433"/>
          </a:xfrm>
          <a:prstGeom prst="rect">
            <a:avLst/>
          </a:prstGeom>
          <a:noFill/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6E24176C-D1EC-2E47-81CF-E3A731A8937E}"/>
              </a:ext>
            </a:extLst>
          </p:cNvPr>
          <p:cNvSpPr txBox="1"/>
          <p:nvPr/>
        </p:nvSpPr>
        <p:spPr>
          <a:xfrm>
            <a:off x="1232725" y="1088097"/>
            <a:ext cx="1044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should open the zoom.us/download page via a web browser.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43310-C686-9F47-A69A-7F34CB521E7D}"/>
              </a:ext>
            </a:extLst>
          </p:cNvPr>
          <p:cNvGrpSpPr/>
          <p:nvPr/>
        </p:nvGrpSpPr>
        <p:grpSpPr>
          <a:xfrm>
            <a:off x="1703512" y="1398864"/>
            <a:ext cx="7200800" cy="4589902"/>
            <a:chOff x="1703512" y="1398864"/>
            <a:chExt cx="7200800" cy="4589902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405E7C0-F56F-F849-B7F8-D3EA0391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512" y="1398864"/>
              <a:ext cx="7200800" cy="45899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B97DA2-5E7F-054C-8264-D310C1EBF87F}"/>
                </a:ext>
              </a:extLst>
            </p:cNvPr>
            <p:cNvSpPr/>
            <p:nvPr/>
          </p:nvSpPr>
          <p:spPr>
            <a:xfrm>
              <a:off x="2469170" y="1643671"/>
              <a:ext cx="1584541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</p:spTree>
    <p:extLst>
      <p:ext uri="{BB962C8B-B14F-4D97-AF65-F5344CB8AC3E}">
        <p14:creationId xmlns:p14="http://schemas.microsoft.com/office/powerpoint/2010/main" val="262842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A20699-35AE-4800-9B68-1CAE0FC82D27}"/>
              </a:ext>
            </a:extLst>
          </p:cNvPr>
          <p:cNvGrpSpPr/>
          <p:nvPr/>
        </p:nvGrpSpPr>
        <p:grpSpPr>
          <a:xfrm>
            <a:off x="695400" y="6047094"/>
            <a:ext cx="8341394" cy="622266"/>
            <a:chOff x="1094943" y="6126564"/>
            <a:chExt cx="8341394" cy="622266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4A532A8-5E0D-437F-931B-556840208274}"/>
                </a:ext>
              </a:extLst>
            </p:cNvPr>
            <p:cNvSpPr/>
            <p:nvPr/>
          </p:nvSpPr>
          <p:spPr>
            <a:xfrm>
              <a:off x="8007711" y="6145639"/>
              <a:ext cx="271271" cy="240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609A0BD-6B87-48F9-A4B8-BC8218A51BCB}"/>
                </a:ext>
              </a:extLst>
            </p:cNvPr>
            <p:cNvSpPr/>
            <p:nvPr/>
          </p:nvSpPr>
          <p:spPr>
            <a:xfrm>
              <a:off x="5271407" y="6160008"/>
              <a:ext cx="246887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56C554C-FDAC-4CAB-8379-80267838B8CE}"/>
                </a:ext>
              </a:extLst>
            </p:cNvPr>
            <p:cNvSpPr/>
            <p:nvPr/>
          </p:nvSpPr>
          <p:spPr>
            <a:xfrm>
              <a:off x="1671007" y="6126564"/>
              <a:ext cx="256031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77839CC-2630-417C-B36A-A76D8A0B9085}"/>
                </a:ext>
              </a:extLst>
            </p:cNvPr>
            <p:cNvSpPr txBox="1">
              <a:spLocks/>
            </p:cNvSpPr>
            <p:nvPr/>
          </p:nvSpPr>
          <p:spPr>
            <a:xfrm>
              <a:off x="4453254" y="6441999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lms.support.bilgi.edu.tr</a:t>
              </a: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DAAABA4-003B-41D5-9C84-75C806864B30}"/>
                </a:ext>
              </a:extLst>
            </p:cNvPr>
            <p:cNvSpPr txBox="1">
              <a:spLocks/>
            </p:cNvSpPr>
            <p:nvPr/>
          </p:nvSpPr>
          <p:spPr>
            <a:xfrm>
              <a:off x="1094943" y="6454190"/>
              <a:ext cx="1617345" cy="294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100" dirty="0"/>
                <a:t>u</a:t>
              </a:r>
              <a:r>
                <a:rPr lang="en-US" spc="-114" dirty="0"/>
                <a:t>z</a:t>
              </a:r>
              <a:r>
                <a:rPr lang="en-US" spc="-100" dirty="0"/>
                <a:t>e</a:t>
              </a:r>
              <a:r>
                <a:rPr lang="en-US" spc="-125" dirty="0"/>
                <a:t>m</a:t>
              </a:r>
              <a:r>
                <a:rPr lang="en-US" spc="-100" dirty="0"/>
                <a:t>.b</a:t>
              </a:r>
              <a:r>
                <a:rPr lang="en-US" spc="-70" dirty="0"/>
                <a:t>i</a:t>
              </a:r>
              <a:r>
                <a:rPr lang="en-US" spc="-95" dirty="0"/>
                <a:t>l</a:t>
              </a:r>
              <a:r>
                <a:rPr lang="en-US" spc="-100" dirty="0"/>
                <a:t>g</a:t>
              </a:r>
              <a:r>
                <a:rPr lang="en-US" spc="-70" dirty="0"/>
                <a:t>i</a:t>
              </a:r>
              <a:r>
                <a:rPr lang="en-US" spc="-100" dirty="0"/>
                <a:t>.</a:t>
              </a:r>
              <a:r>
                <a:rPr lang="en-US" spc="-80" dirty="0"/>
                <a:t>ed</a:t>
              </a:r>
              <a:r>
                <a:rPr lang="en-US" spc="-100" dirty="0"/>
                <a:t>u</a:t>
              </a:r>
              <a:r>
                <a:rPr lang="en-US" spc="-80" dirty="0"/>
                <a:t>.t</a:t>
              </a:r>
              <a:r>
                <a:rPr lang="en-US" spc="-5" dirty="0"/>
                <a:t>r</a:t>
              </a: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D558AF0C-0C7A-41E1-AB23-BDD0A14F07C0}"/>
                </a:ext>
              </a:extLst>
            </p:cNvPr>
            <p:cNvSpPr txBox="1">
              <a:spLocks/>
            </p:cNvSpPr>
            <p:nvPr/>
          </p:nvSpPr>
          <p:spPr>
            <a:xfrm>
              <a:off x="7248128" y="6446728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lms.support@bilgi.edu.tr</a:t>
              </a:r>
            </a:p>
          </p:txBody>
        </p:sp>
      </p:grpSp>
      <p:pic>
        <p:nvPicPr>
          <p:cNvPr id="18" name="Resim 5">
            <a:extLst>
              <a:ext uri="{FF2B5EF4-FFF2-40B4-BE49-F238E27FC236}">
                <a16:creationId xmlns:a16="http://schemas.microsoft.com/office/drawing/2014/main" id="{33027646-A8AA-4366-9B95-C806FB90A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5498"/>
            <a:ext cx="1773770" cy="439433"/>
          </a:xfrm>
          <a:prstGeom prst="rect">
            <a:avLst/>
          </a:prstGeom>
          <a:noFill/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6E24176C-D1EC-2E47-81CF-E3A731A8937E}"/>
              </a:ext>
            </a:extLst>
          </p:cNvPr>
          <p:cNvSpPr txBox="1"/>
          <p:nvPr/>
        </p:nvSpPr>
        <p:spPr>
          <a:xfrm>
            <a:off x="1232725" y="1088097"/>
            <a:ext cx="10441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the Download button under Zoom Client for Meetings on the page that opens and you should run the downloaded ZoomInstaller.exe file.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E678C9-092F-1D41-A175-250258DF5661}"/>
              </a:ext>
            </a:extLst>
          </p:cNvPr>
          <p:cNvGrpSpPr/>
          <p:nvPr/>
        </p:nvGrpSpPr>
        <p:grpSpPr>
          <a:xfrm>
            <a:off x="1859062" y="1696118"/>
            <a:ext cx="8125370" cy="4181154"/>
            <a:chOff x="1859062" y="1696118"/>
            <a:chExt cx="8125370" cy="41811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A6E0B-91EF-8B43-BB51-A66C62161AF6}"/>
                </a:ext>
              </a:extLst>
            </p:cNvPr>
            <p:cNvGrpSpPr/>
            <p:nvPr/>
          </p:nvGrpSpPr>
          <p:grpSpPr>
            <a:xfrm>
              <a:off x="1859062" y="1696118"/>
              <a:ext cx="8125370" cy="4181154"/>
              <a:chOff x="911424" y="1696118"/>
              <a:chExt cx="8125370" cy="4181154"/>
            </a:xfrm>
          </p:grpSpPr>
          <p:pic>
            <p:nvPicPr>
              <p:cNvPr id="4" name="Picture 3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20617BAE-BD00-0F49-A696-D0F95254E5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5"/>
              <a:stretch/>
            </p:blipFill>
            <p:spPr>
              <a:xfrm>
                <a:off x="1706621" y="1696118"/>
                <a:ext cx="7330173" cy="4181154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BEF5BB-F7D1-9847-927C-E1ABE53DF825}"/>
                  </a:ext>
                </a:extLst>
              </p:cNvPr>
              <p:cNvSpPr/>
              <p:nvPr/>
            </p:nvSpPr>
            <p:spPr>
              <a:xfrm>
                <a:off x="3215680" y="4725144"/>
                <a:ext cx="1296144" cy="5760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57AB24-97D3-F44C-AC01-3F1A012A9F5A}"/>
                  </a:ext>
                </a:extLst>
              </p:cNvPr>
              <p:cNvSpPr/>
              <p:nvPr/>
            </p:nvSpPr>
            <p:spPr>
              <a:xfrm>
                <a:off x="1775520" y="5517232"/>
                <a:ext cx="1212602" cy="3247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2498A071-4E06-1540-9733-FAD7FC39406C}"/>
                  </a:ext>
                </a:extLst>
              </p:cNvPr>
              <p:cNvSpPr/>
              <p:nvPr/>
            </p:nvSpPr>
            <p:spPr>
              <a:xfrm>
                <a:off x="2351584" y="4941168"/>
                <a:ext cx="792088" cy="14401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0" name="Right Arrow 19">
                <a:extLst>
                  <a:ext uri="{FF2B5EF4-FFF2-40B4-BE49-F238E27FC236}">
                    <a16:creationId xmlns:a16="http://schemas.microsoft.com/office/drawing/2014/main" id="{AC4DE3C4-6EDF-CA42-89EF-420E621F30ED}"/>
                  </a:ext>
                </a:extLst>
              </p:cNvPr>
              <p:cNvSpPr/>
              <p:nvPr/>
            </p:nvSpPr>
            <p:spPr>
              <a:xfrm>
                <a:off x="911424" y="5589240"/>
                <a:ext cx="792088" cy="144016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D336EA-D84F-C84F-BA15-7DF4E786E8DC}"/>
                </a:ext>
              </a:extLst>
            </p:cNvPr>
            <p:cNvSpPr/>
            <p:nvPr/>
          </p:nvSpPr>
          <p:spPr>
            <a:xfrm>
              <a:off x="2879337" y="5607589"/>
              <a:ext cx="1056423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ZoomInstaller.exe</a:t>
              </a:r>
              <a:endParaRPr lang="en-TR" sz="8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88FD165-6401-9E45-9394-601162BB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3" t="31656" r="57875" b="29989"/>
            <a:stretch/>
          </p:blipFill>
          <p:spPr>
            <a:xfrm>
              <a:off x="2750350" y="5571585"/>
              <a:ext cx="216024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3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A20699-35AE-4800-9B68-1CAE0FC82D27}"/>
              </a:ext>
            </a:extLst>
          </p:cNvPr>
          <p:cNvGrpSpPr/>
          <p:nvPr/>
        </p:nvGrpSpPr>
        <p:grpSpPr>
          <a:xfrm>
            <a:off x="695400" y="6047094"/>
            <a:ext cx="8341394" cy="622266"/>
            <a:chOff x="1094943" y="6126564"/>
            <a:chExt cx="8341394" cy="622266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4A532A8-5E0D-437F-931B-556840208274}"/>
                </a:ext>
              </a:extLst>
            </p:cNvPr>
            <p:cNvSpPr/>
            <p:nvPr/>
          </p:nvSpPr>
          <p:spPr>
            <a:xfrm>
              <a:off x="8007711" y="6145639"/>
              <a:ext cx="271271" cy="240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609A0BD-6B87-48F9-A4B8-BC8218A51BCB}"/>
                </a:ext>
              </a:extLst>
            </p:cNvPr>
            <p:cNvSpPr/>
            <p:nvPr/>
          </p:nvSpPr>
          <p:spPr>
            <a:xfrm>
              <a:off x="5271407" y="6160008"/>
              <a:ext cx="246887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56C554C-FDAC-4CAB-8379-80267838B8CE}"/>
                </a:ext>
              </a:extLst>
            </p:cNvPr>
            <p:cNvSpPr/>
            <p:nvPr/>
          </p:nvSpPr>
          <p:spPr>
            <a:xfrm>
              <a:off x="1671007" y="6126564"/>
              <a:ext cx="256031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77839CC-2630-417C-B36A-A76D8A0B9085}"/>
                </a:ext>
              </a:extLst>
            </p:cNvPr>
            <p:cNvSpPr txBox="1">
              <a:spLocks/>
            </p:cNvSpPr>
            <p:nvPr/>
          </p:nvSpPr>
          <p:spPr>
            <a:xfrm>
              <a:off x="4453254" y="6441999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lms.support.bilgi.edu.tr</a:t>
              </a: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DAAABA4-003B-41D5-9C84-75C806864B30}"/>
                </a:ext>
              </a:extLst>
            </p:cNvPr>
            <p:cNvSpPr txBox="1">
              <a:spLocks/>
            </p:cNvSpPr>
            <p:nvPr/>
          </p:nvSpPr>
          <p:spPr>
            <a:xfrm>
              <a:off x="1094943" y="6454190"/>
              <a:ext cx="1617345" cy="294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100" dirty="0"/>
                <a:t>u</a:t>
              </a:r>
              <a:r>
                <a:rPr lang="en-US" spc="-114" dirty="0"/>
                <a:t>z</a:t>
              </a:r>
              <a:r>
                <a:rPr lang="en-US" spc="-100" dirty="0"/>
                <a:t>e</a:t>
              </a:r>
              <a:r>
                <a:rPr lang="en-US" spc="-125" dirty="0"/>
                <a:t>m</a:t>
              </a:r>
              <a:r>
                <a:rPr lang="en-US" spc="-100" dirty="0"/>
                <a:t>.b</a:t>
              </a:r>
              <a:r>
                <a:rPr lang="en-US" spc="-70" dirty="0"/>
                <a:t>i</a:t>
              </a:r>
              <a:r>
                <a:rPr lang="en-US" spc="-95" dirty="0"/>
                <a:t>l</a:t>
              </a:r>
              <a:r>
                <a:rPr lang="en-US" spc="-100" dirty="0"/>
                <a:t>g</a:t>
              </a:r>
              <a:r>
                <a:rPr lang="en-US" spc="-70" dirty="0"/>
                <a:t>i</a:t>
              </a:r>
              <a:r>
                <a:rPr lang="en-US" spc="-100" dirty="0"/>
                <a:t>.</a:t>
              </a:r>
              <a:r>
                <a:rPr lang="en-US" spc="-80" dirty="0"/>
                <a:t>ed</a:t>
              </a:r>
              <a:r>
                <a:rPr lang="en-US" spc="-100" dirty="0"/>
                <a:t>u</a:t>
              </a:r>
              <a:r>
                <a:rPr lang="en-US" spc="-80" dirty="0"/>
                <a:t>.t</a:t>
              </a:r>
              <a:r>
                <a:rPr lang="en-US" spc="-5" dirty="0"/>
                <a:t>r</a:t>
              </a: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D558AF0C-0C7A-41E1-AB23-BDD0A14F07C0}"/>
                </a:ext>
              </a:extLst>
            </p:cNvPr>
            <p:cNvSpPr txBox="1">
              <a:spLocks/>
            </p:cNvSpPr>
            <p:nvPr/>
          </p:nvSpPr>
          <p:spPr>
            <a:xfrm>
              <a:off x="7248128" y="6446728"/>
              <a:ext cx="2188209" cy="2725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ts val="2195"/>
                </a:lnSpc>
              </a:pPr>
              <a:r>
                <a:rPr lang="en-US" spc="-75" dirty="0"/>
                <a:t>lms.support@bilgi.edu.tr</a:t>
              </a:r>
            </a:p>
          </p:txBody>
        </p:sp>
      </p:grpSp>
      <p:pic>
        <p:nvPicPr>
          <p:cNvPr id="18" name="Resim 5">
            <a:extLst>
              <a:ext uri="{FF2B5EF4-FFF2-40B4-BE49-F238E27FC236}">
                <a16:creationId xmlns:a16="http://schemas.microsoft.com/office/drawing/2014/main" id="{33027646-A8AA-4366-9B95-C806FB90A0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5498"/>
            <a:ext cx="1773770" cy="43943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7C6B58-7538-3140-B71B-17ABFC6D71AA}"/>
              </a:ext>
            </a:extLst>
          </p:cNvPr>
          <p:cNvSpPr/>
          <p:nvPr/>
        </p:nvSpPr>
        <p:spPr>
          <a:xfrm>
            <a:off x="623392" y="1124744"/>
            <a:ext cx="1078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installation process is complete, Zoom application will open on your screen.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DD1763-AB09-B94D-B946-78741D41AD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"/>
          <a:stretch/>
        </p:blipFill>
        <p:spPr>
          <a:xfrm>
            <a:off x="1703027" y="1651094"/>
            <a:ext cx="4292470" cy="1412994"/>
          </a:xfrm>
          <a:prstGeom prst="rect">
            <a:avLst/>
          </a:prstGeom>
        </p:spPr>
      </p:pic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8912F7C-0D17-A14B-8BF1-D7F8FC7FB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9" y="2204864"/>
            <a:ext cx="4870979" cy="36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29984</TotalTime>
  <Words>138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2013 ÖY ve DGS</dc:title>
  <dc:creator>Sena Erdem</dc:creator>
  <cp:lastModifiedBy>Gulsum Sena Erdem</cp:lastModifiedBy>
  <cp:revision>711</cp:revision>
  <dcterms:created xsi:type="dcterms:W3CDTF">2012-12-19T06:37:06Z</dcterms:created>
  <dcterms:modified xsi:type="dcterms:W3CDTF">2022-03-29T06:11:26Z</dcterms:modified>
</cp:coreProperties>
</file>