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83" r:id="rId2"/>
    <p:sldId id="689" r:id="rId3"/>
    <p:sldId id="690" r:id="rId4"/>
    <p:sldId id="696" r:id="rId5"/>
    <p:sldId id="691" r:id="rId6"/>
    <p:sldId id="692" r:id="rId7"/>
    <p:sldId id="693" r:id="rId8"/>
    <p:sldId id="694" r:id="rId9"/>
    <p:sldId id="69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1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F1CF082-2270-4CB6-A7F7-4F6F0F76B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5522BE2-1314-48EB-BB99-697AFB4A0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DF65D17-6254-4347-A821-B449BF7CC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022C-BB2D-499C-ADCB-D059399676A2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1A0382A-B378-4B06-8B34-6EBBE3D3E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C97EF0A-5198-40C0-B9D1-14E8CB943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A9A0-4218-4D3E-9342-0C4E4AA76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5529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FC02687-D5A9-4B3E-B20D-328376746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7C1F2AA-017F-4110-8D74-823A5D8CA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AA50DDF-25F5-4061-A5BE-4959B56A1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022C-BB2D-499C-ADCB-D059399676A2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B2A6E21-77FC-4B64-BDBC-BEDE2DFD4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A6BB1E3-DB28-4925-82DE-0100A9598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A9A0-4218-4D3E-9342-0C4E4AA76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220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50B7816-3B20-4024-AD7D-C83551CCB0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3089981-3634-4340-9739-2F8259D99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F70454C-4428-4B81-B8B5-025FA9470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022C-BB2D-499C-ADCB-D059399676A2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4B07C37-195A-4448-806F-F72A3336D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AFFA68E-34EA-4C6D-9B3F-54F7E8EF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A9A0-4218-4D3E-9342-0C4E4AA76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8921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B98B60A-3C15-4E03-9905-6D88D7C0F6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5" y="-12005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15FF8EB-3A85-4E47-8FA6-FE08FFB9B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169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6B9C971-B482-43A8-8631-948D98A98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B0D658-CE52-4759-91F1-64AD874FF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D1C8B52-19AF-42CC-8759-9C6702A73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022C-BB2D-499C-ADCB-D059399676A2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C06489A-485C-46E5-9E4A-EDA5A410A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83575DF-104E-4E45-8CCF-CE00CCB4C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A9A0-4218-4D3E-9342-0C4E4AA76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011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8E27D69-BFDB-40B7-8083-BD1E92C1F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FE6A296-1C68-469C-ABF1-ABFFDC8A8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82D834B-9D1A-47BA-A655-1236C1B2B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022C-BB2D-499C-ADCB-D059399676A2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4C4A2BB-B0B8-431E-A7A8-D8517F8D7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2A4880E-908C-436D-84D3-B12B0FE31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A9A0-4218-4D3E-9342-0C4E4AA76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3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0CCC7F6-D1C6-4D42-9983-9056A8B4F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11B957-13E0-47F6-A0AF-F789E01A70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F9287A6-1297-4B01-BA34-811C4E657F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CD5C928-7BF6-48C9-B98D-38861DD14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022C-BB2D-499C-ADCB-D059399676A2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1AA0CAD-BB9A-440A-8A12-75A44C5DD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B1B8D1C-FE82-4D8F-A5C2-38268545F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A9A0-4218-4D3E-9342-0C4E4AA76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680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8279DE3-647B-4CAE-B3C3-8D3905EC6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9709A5A-D95B-4015-9BD4-B18CDC0FC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5D8DC3B-F23D-4C97-B934-7674E5F02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BFF4470-C204-4EBA-9CB4-68FEA79F79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31D588B-77E5-4639-832D-A5A70AAF87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33CE0623-9137-4F4A-8509-EDD4D1559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022C-BB2D-499C-ADCB-D059399676A2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BFC5C06D-7AD2-4188-BC5E-86E2D63DD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5561509-0368-4E92-8EEE-024F4680B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A9A0-4218-4D3E-9342-0C4E4AA76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047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E10F021-8BD9-4923-B27B-F1BEC89C4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F800F17-9F4A-4507-9FE9-7EF1A8C0E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022C-BB2D-499C-ADCB-D059399676A2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ECC11CC-2809-46F3-AA3D-FF0A337B4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788CF95-E1CE-4169-AE09-EBB08662D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A9A0-4218-4D3E-9342-0C4E4AA76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4266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DA761A7-690C-4F37-8C1E-F6444EAE5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022C-BB2D-499C-ADCB-D059399676A2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11AF4C5-6B4B-4112-BA58-8F204A0C3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31C5DA1-CE2B-4FA2-96E5-4B24C6131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A9A0-4218-4D3E-9342-0C4E4AA76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854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985F0F3-389B-4946-AD09-EE3075D5E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D8C28F1-A5F7-4883-8C0D-D9DD83717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DCEA7BF-2D4D-4DD3-B804-4B9589649A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50340D6-5C73-407B-9E6E-D9A36FB64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022C-BB2D-499C-ADCB-D059399676A2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1757ACF-317B-4583-9CED-A62FC0380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3049E64-F271-4D16-B0D7-D7CF0D18D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A9A0-4218-4D3E-9342-0C4E4AA76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84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2B241D7-B9B8-48E5-A4BB-3DA292993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71F8D24-2F79-43A8-81B8-6287F79E27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25F4D0D-85E1-4FB9-819D-17BF0F7B1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50D9044-876D-4D18-8504-1F2FEA96B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022C-BB2D-499C-ADCB-D059399676A2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79EDA9D-3023-446B-AB7D-F774EF2F1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48E1FA6-A8FA-4077-8067-E7B72C6C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A9A0-4218-4D3E-9342-0C4E4AA76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06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5B98997-8A6C-4B66-96D3-3D78CE447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BDBCDF1-C7BC-43B8-94FA-36AF71532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F31CAF0-B0A4-4DC9-8CA8-FB07BA296B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1022C-BB2D-499C-ADCB-D059399676A2}" type="datetimeFigureOut">
              <a:rPr lang="tr-TR" smtClean="0"/>
              <a:t>26.09.2023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CA01FB7-6843-4F87-8293-57C7542400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F855566-E260-4722-8B98-4B81D0F5E9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4A9A0-4218-4D3E-9342-0C4E4AA76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078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7E5E9B-6D4F-496A-B714-431FF9296A16}"/>
              </a:ext>
            </a:extLst>
          </p:cNvPr>
          <p:cNvSpPr txBox="1"/>
          <p:nvPr/>
        </p:nvSpPr>
        <p:spPr>
          <a:xfrm>
            <a:off x="3745089" y="2636913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COURSE IMPORT </a:t>
            </a:r>
          </a:p>
        </p:txBody>
      </p:sp>
      <p:pic>
        <p:nvPicPr>
          <p:cNvPr id="3" name="Resim 5">
            <a:extLst>
              <a:ext uri="{FF2B5EF4-FFF2-40B4-BE49-F238E27FC236}">
                <a16:creationId xmlns:a16="http://schemas.microsoft.com/office/drawing/2014/main" id="{92BA4857-C822-4CE2-B875-A3CC793322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165304"/>
            <a:ext cx="2325281" cy="5760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2814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60B9F9F3-539B-4D7A-85EF-C931F3FB1775}"/>
              </a:ext>
            </a:extLst>
          </p:cNvPr>
          <p:cNvSpPr txBox="1"/>
          <p:nvPr/>
        </p:nvSpPr>
        <p:spPr>
          <a:xfrm>
            <a:off x="2097823" y="1193249"/>
            <a:ext cx="891885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Yedeklediğiniz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dosyayı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derse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import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etmek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için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görselde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yer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alan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“</a:t>
            </a: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Kurs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yeniden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kullanımı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butonuna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tıklayınız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pic>
        <p:nvPicPr>
          <p:cNvPr id="18" name="Resim 5">
            <a:extLst>
              <a:ext uri="{FF2B5EF4-FFF2-40B4-BE49-F238E27FC236}">
                <a16:creationId xmlns:a16="http://schemas.microsoft.com/office/drawing/2014/main" id="{33027646-A8AA-4366-9B95-C806FB90A0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405498"/>
            <a:ext cx="1773770" cy="439433"/>
          </a:xfrm>
          <a:prstGeom prst="rect">
            <a:avLst/>
          </a:prstGeom>
          <a:noFill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DFFBFB7B-6D4C-456B-A507-67AFD3E60774}"/>
              </a:ext>
            </a:extLst>
          </p:cNvPr>
          <p:cNvGrpSpPr/>
          <p:nvPr/>
        </p:nvGrpSpPr>
        <p:grpSpPr>
          <a:xfrm>
            <a:off x="695400" y="6047094"/>
            <a:ext cx="8341394" cy="622266"/>
            <a:chOff x="1094943" y="6126564"/>
            <a:chExt cx="8341394" cy="622266"/>
          </a:xfrm>
        </p:grpSpPr>
        <p:sp>
          <p:nvSpPr>
            <p:cNvPr id="24" name="object 5">
              <a:extLst>
                <a:ext uri="{FF2B5EF4-FFF2-40B4-BE49-F238E27FC236}">
                  <a16:creationId xmlns:a16="http://schemas.microsoft.com/office/drawing/2014/main" id="{D3422CFA-16D0-4177-8529-7C3AAAF4640B}"/>
                </a:ext>
              </a:extLst>
            </p:cNvPr>
            <p:cNvSpPr/>
            <p:nvPr/>
          </p:nvSpPr>
          <p:spPr>
            <a:xfrm>
              <a:off x="8106619" y="6145639"/>
              <a:ext cx="271271" cy="2405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>
              <a:extLst>
                <a:ext uri="{FF2B5EF4-FFF2-40B4-BE49-F238E27FC236}">
                  <a16:creationId xmlns:a16="http://schemas.microsoft.com/office/drawing/2014/main" id="{21E51164-7135-48E4-9724-A6EBA59254B4}"/>
                </a:ext>
              </a:extLst>
            </p:cNvPr>
            <p:cNvSpPr/>
            <p:nvPr/>
          </p:nvSpPr>
          <p:spPr>
            <a:xfrm>
              <a:off x="5364479" y="6160008"/>
              <a:ext cx="246887" cy="2407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>
              <a:extLst>
                <a:ext uri="{FF2B5EF4-FFF2-40B4-BE49-F238E27FC236}">
                  <a16:creationId xmlns:a16="http://schemas.microsoft.com/office/drawing/2014/main" id="{8B88A29E-C619-495F-9A09-2D6FD72FFE29}"/>
                </a:ext>
              </a:extLst>
            </p:cNvPr>
            <p:cNvSpPr/>
            <p:nvPr/>
          </p:nvSpPr>
          <p:spPr>
            <a:xfrm>
              <a:off x="1775599" y="6126564"/>
              <a:ext cx="256031" cy="2377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1">
              <a:extLst>
                <a:ext uri="{FF2B5EF4-FFF2-40B4-BE49-F238E27FC236}">
                  <a16:creationId xmlns:a16="http://schemas.microsoft.com/office/drawing/2014/main" id="{5E2BF102-52F8-40FD-B62D-A8B38F453E5E}"/>
                </a:ext>
              </a:extLst>
            </p:cNvPr>
            <p:cNvSpPr txBox="1">
              <a:spLocks/>
            </p:cNvSpPr>
            <p:nvPr/>
          </p:nvSpPr>
          <p:spPr>
            <a:xfrm>
              <a:off x="4453254" y="6441999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  <p:sp>
          <p:nvSpPr>
            <p:cNvPr id="28" name="object 13">
              <a:extLst>
                <a:ext uri="{FF2B5EF4-FFF2-40B4-BE49-F238E27FC236}">
                  <a16:creationId xmlns:a16="http://schemas.microsoft.com/office/drawing/2014/main" id="{2F236E1F-A004-4BB4-A8A1-2FAA56684BB3}"/>
                </a:ext>
              </a:extLst>
            </p:cNvPr>
            <p:cNvSpPr txBox="1">
              <a:spLocks/>
            </p:cNvSpPr>
            <p:nvPr/>
          </p:nvSpPr>
          <p:spPr>
            <a:xfrm>
              <a:off x="1094943" y="6454190"/>
              <a:ext cx="1617345" cy="2946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100"/>
                <a:t>u</a:t>
              </a:r>
              <a:r>
                <a:rPr lang="en-US" spc="-114"/>
                <a:t>z</a:t>
              </a:r>
              <a:r>
                <a:rPr lang="en-US" spc="-100"/>
                <a:t>e</a:t>
              </a:r>
              <a:r>
                <a:rPr lang="en-US" spc="-125"/>
                <a:t>m</a:t>
              </a:r>
              <a:r>
                <a:rPr lang="en-US" spc="-100"/>
                <a:t>.b</a:t>
              </a:r>
              <a:r>
                <a:rPr lang="en-US" spc="-70"/>
                <a:t>i</a:t>
              </a:r>
              <a:r>
                <a:rPr lang="en-US" spc="-95"/>
                <a:t>l</a:t>
              </a:r>
              <a:r>
                <a:rPr lang="en-US" spc="-100"/>
                <a:t>g</a:t>
              </a:r>
              <a:r>
                <a:rPr lang="en-US" spc="-70"/>
                <a:t>i</a:t>
              </a:r>
              <a:r>
                <a:rPr lang="en-US" spc="-100"/>
                <a:t>.</a:t>
              </a:r>
              <a:r>
                <a:rPr lang="en-US" spc="-80"/>
                <a:t>ed</a:t>
              </a:r>
              <a:r>
                <a:rPr lang="en-US" spc="-100"/>
                <a:t>u</a:t>
              </a:r>
              <a:r>
                <a:rPr lang="en-US" spc="-80"/>
                <a:t>.t</a:t>
              </a:r>
              <a:r>
                <a:rPr lang="en-US" spc="-5"/>
                <a:t>r</a:t>
              </a:r>
              <a:endParaRPr lang="en-US" spc="-5" dirty="0"/>
            </a:p>
          </p:txBody>
        </p:sp>
        <p:sp>
          <p:nvSpPr>
            <p:cNvPr id="29" name="object 11">
              <a:extLst>
                <a:ext uri="{FF2B5EF4-FFF2-40B4-BE49-F238E27FC236}">
                  <a16:creationId xmlns:a16="http://schemas.microsoft.com/office/drawing/2014/main" id="{4DEE4C79-B8FB-45A7-8FC5-D18BDEAE1A4B}"/>
                </a:ext>
              </a:extLst>
            </p:cNvPr>
            <p:cNvSpPr txBox="1">
              <a:spLocks/>
            </p:cNvSpPr>
            <p:nvPr/>
          </p:nvSpPr>
          <p:spPr>
            <a:xfrm>
              <a:off x="7248128" y="6446728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</p:grpSp>
      <p:sp>
        <p:nvSpPr>
          <p:cNvPr id="13" name="object 3">
            <a:extLst>
              <a:ext uri="{FF2B5EF4-FFF2-40B4-BE49-F238E27FC236}">
                <a16:creationId xmlns:a16="http://schemas.microsoft.com/office/drawing/2014/main" id="{5F314796-9CD0-4118-9570-2C743542FF04}"/>
              </a:ext>
            </a:extLst>
          </p:cNvPr>
          <p:cNvSpPr txBox="1"/>
          <p:nvPr/>
        </p:nvSpPr>
        <p:spPr>
          <a:xfrm>
            <a:off x="5375920" y="480302"/>
            <a:ext cx="2100313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IMPORT İŞLEMİ</a:t>
            </a: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6D145AA2-44C7-41EA-97E3-59D128E9018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6056" y="1921800"/>
            <a:ext cx="9458992" cy="3048425"/>
          </a:xfrm>
          <a:prstGeom prst="rect">
            <a:avLst/>
          </a:prstGeom>
        </p:spPr>
      </p:pic>
      <p:sp>
        <p:nvSpPr>
          <p:cNvPr id="15" name="Rectangle 4">
            <a:extLst>
              <a:ext uri="{FF2B5EF4-FFF2-40B4-BE49-F238E27FC236}">
                <a16:creationId xmlns:a16="http://schemas.microsoft.com/office/drawing/2014/main" id="{69FA5279-7BD5-462A-8280-1D7577A43C23}"/>
              </a:ext>
            </a:extLst>
          </p:cNvPr>
          <p:cNvSpPr/>
          <p:nvPr/>
        </p:nvSpPr>
        <p:spPr>
          <a:xfrm>
            <a:off x="6762044" y="3987092"/>
            <a:ext cx="1693333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43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60B9F9F3-539B-4D7A-85EF-C931F3FB1775}"/>
              </a:ext>
            </a:extLst>
          </p:cNvPr>
          <p:cNvSpPr txBox="1"/>
          <p:nvPr/>
        </p:nvSpPr>
        <p:spPr>
          <a:xfrm>
            <a:off x="1638005" y="1610693"/>
            <a:ext cx="8918853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İçeri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aktar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sekmesine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tıkladıktan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“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Geri </a:t>
            </a: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yükle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kısmını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seçiyoruz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pic>
        <p:nvPicPr>
          <p:cNvPr id="18" name="Resim 5">
            <a:extLst>
              <a:ext uri="{FF2B5EF4-FFF2-40B4-BE49-F238E27FC236}">
                <a16:creationId xmlns:a16="http://schemas.microsoft.com/office/drawing/2014/main" id="{33027646-A8AA-4366-9B95-C806FB90A0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405498"/>
            <a:ext cx="1773770" cy="439433"/>
          </a:xfrm>
          <a:prstGeom prst="rect">
            <a:avLst/>
          </a:prstGeom>
          <a:noFill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DFFBFB7B-6D4C-456B-A507-67AFD3E60774}"/>
              </a:ext>
            </a:extLst>
          </p:cNvPr>
          <p:cNvGrpSpPr/>
          <p:nvPr/>
        </p:nvGrpSpPr>
        <p:grpSpPr>
          <a:xfrm>
            <a:off x="695400" y="6047094"/>
            <a:ext cx="8341394" cy="622266"/>
            <a:chOff x="1094943" y="6126564"/>
            <a:chExt cx="8341394" cy="622266"/>
          </a:xfrm>
        </p:grpSpPr>
        <p:sp>
          <p:nvSpPr>
            <p:cNvPr id="24" name="object 5">
              <a:extLst>
                <a:ext uri="{FF2B5EF4-FFF2-40B4-BE49-F238E27FC236}">
                  <a16:creationId xmlns:a16="http://schemas.microsoft.com/office/drawing/2014/main" id="{D3422CFA-16D0-4177-8529-7C3AAAF4640B}"/>
                </a:ext>
              </a:extLst>
            </p:cNvPr>
            <p:cNvSpPr/>
            <p:nvPr/>
          </p:nvSpPr>
          <p:spPr>
            <a:xfrm>
              <a:off x="8106619" y="6145639"/>
              <a:ext cx="271271" cy="2405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>
              <a:extLst>
                <a:ext uri="{FF2B5EF4-FFF2-40B4-BE49-F238E27FC236}">
                  <a16:creationId xmlns:a16="http://schemas.microsoft.com/office/drawing/2014/main" id="{21E51164-7135-48E4-9724-A6EBA59254B4}"/>
                </a:ext>
              </a:extLst>
            </p:cNvPr>
            <p:cNvSpPr/>
            <p:nvPr/>
          </p:nvSpPr>
          <p:spPr>
            <a:xfrm>
              <a:off x="5364479" y="6160008"/>
              <a:ext cx="246887" cy="2407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>
              <a:extLst>
                <a:ext uri="{FF2B5EF4-FFF2-40B4-BE49-F238E27FC236}">
                  <a16:creationId xmlns:a16="http://schemas.microsoft.com/office/drawing/2014/main" id="{8B88A29E-C619-495F-9A09-2D6FD72FFE29}"/>
                </a:ext>
              </a:extLst>
            </p:cNvPr>
            <p:cNvSpPr/>
            <p:nvPr/>
          </p:nvSpPr>
          <p:spPr>
            <a:xfrm>
              <a:off x="1775599" y="6126564"/>
              <a:ext cx="256031" cy="2377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1">
              <a:extLst>
                <a:ext uri="{FF2B5EF4-FFF2-40B4-BE49-F238E27FC236}">
                  <a16:creationId xmlns:a16="http://schemas.microsoft.com/office/drawing/2014/main" id="{5E2BF102-52F8-40FD-B62D-A8B38F453E5E}"/>
                </a:ext>
              </a:extLst>
            </p:cNvPr>
            <p:cNvSpPr txBox="1">
              <a:spLocks/>
            </p:cNvSpPr>
            <p:nvPr/>
          </p:nvSpPr>
          <p:spPr>
            <a:xfrm>
              <a:off x="4453254" y="6441999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  <p:sp>
          <p:nvSpPr>
            <p:cNvPr id="28" name="object 13">
              <a:extLst>
                <a:ext uri="{FF2B5EF4-FFF2-40B4-BE49-F238E27FC236}">
                  <a16:creationId xmlns:a16="http://schemas.microsoft.com/office/drawing/2014/main" id="{2F236E1F-A004-4BB4-A8A1-2FAA56684BB3}"/>
                </a:ext>
              </a:extLst>
            </p:cNvPr>
            <p:cNvSpPr txBox="1">
              <a:spLocks/>
            </p:cNvSpPr>
            <p:nvPr/>
          </p:nvSpPr>
          <p:spPr>
            <a:xfrm>
              <a:off x="1094943" y="6454190"/>
              <a:ext cx="1617345" cy="2946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100"/>
                <a:t>u</a:t>
              </a:r>
              <a:r>
                <a:rPr lang="en-US" spc="-114"/>
                <a:t>z</a:t>
              </a:r>
              <a:r>
                <a:rPr lang="en-US" spc="-100"/>
                <a:t>e</a:t>
              </a:r>
              <a:r>
                <a:rPr lang="en-US" spc="-125"/>
                <a:t>m</a:t>
              </a:r>
              <a:r>
                <a:rPr lang="en-US" spc="-100"/>
                <a:t>.b</a:t>
              </a:r>
              <a:r>
                <a:rPr lang="en-US" spc="-70"/>
                <a:t>i</a:t>
              </a:r>
              <a:r>
                <a:rPr lang="en-US" spc="-95"/>
                <a:t>l</a:t>
              </a:r>
              <a:r>
                <a:rPr lang="en-US" spc="-100"/>
                <a:t>g</a:t>
              </a:r>
              <a:r>
                <a:rPr lang="en-US" spc="-70"/>
                <a:t>i</a:t>
              </a:r>
              <a:r>
                <a:rPr lang="en-US" spc="-100"/>
                <a:t>.</a:t>
              </a:r>
              <a:r>
                <a:rPr lang="en-US" spc="-80"/>
                <a:t>ed</a:t>
              </a:r>
              <a:r>
                <a:rPr lang="en-US" spc="-100"/>
                <a:t>u</a:t>
              </a:r>
              <a:r>
                <a:rPr lang="en-US" spc="-80"/>
                <a:t>.t</a:t>
              </a:r>
              <a:r>
                <a:rPr lang="en-US" spc="-5"/>
                <a:t>r</a:t>
              </a:r>
              <a:endParaRPr lang="en-US" spc="-5" dirty="0"/>
            </a:p>
          </p:txBody>
        </p:sp>
        <p:sp>
          <p:nvSpPr>
            <p:cNvPr id="29" name="object 11">
              <a:extLst>
                <a:ext uri="{FF2B5EF4-FFF2-40B4-BE49-F238E27FC236}">
                  <a16:creationId xmlns:a16="http://schemas.microsoft.com/office/drawing/2014/main" id="{4DEE4C79-B8FB-45A7-8FC5-D18BDEAE1A4B}"/>
                </a:ext>
              </a:extLst>
            </p:cNvPr>
            <p:cNvSpPr txBox="1">
              <a:spLocks/>
            </p:cNvSpPr>
            <p:nvPr/>
          </p:nvSpPr>
          <p:spPr>
            <a:xfrm>
              <a:off x="7248128" y="6446728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</p:grpSp>
      <p:pic>
        <p:nvPicPr>
          <p:cNvPr id="3" name="Resim 2">
            <a:extLst>
              <a:ext uri="{FF2B5EF4-FFF2-40B4-BE49-F238E27FC236}">
                <a16:creationId xmlns:a16="http://schemas.microsoft.com/office/drawing/2014/main" id="{7F9758DF-D7CB-489B-8657-958C948E54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5439" y="2256885"/>
            <a:ext cx="9420650" cy="2834404"/>
          </a:xfrm>
          <a:prstGeom prst="rect">
            <a:avLst/>
          </a:prstGeom>
        </p:spPr>
      </p:pic>
      <p:sp>
        <p:nvSpPr>
          <p:cNvPr id="14" name="Rectangle 4">
            <a:extLst>
              <a:ext uri="{FF2B5EF4-FFF2-40B4-BE49-F238E27FC236}">
                <a16:creationId xmlns:a16="http://schemas.microsoft.com/office/drawing/2014/main" id="{F2BCAC23-7DB7-4D0F-A001-9B1E4DB4B66E}"/>
              </a:ext>
            </a:extLst>
          </p:cNvPr>
          <p:cNvSpPr/>
          <p:nvPr/>
        </p:nvSpPr>
        <p:spPr>
          <a:xfrm>
            <a:off x="1398634" y="3429000"/>
            <a:ext cx="1592922" cy="3921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09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60B9F9F3-539B-4D7A-85EF-C931F3FB1775}"/>
              </a:ext>
            </a:extLst>
          </p:cNvPr>
          <p:cNvSpPr txBox="1"/>
          <p:nvPr/>
        </p:nvSpPr>
        <p:spPr>
          <a:xfrm>
            <a:off x="1638005" y="1610693"/>
            <a:ext cx="8918853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Bilgisayarınızda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var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olan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export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dosyasını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bu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alana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ekleyiniz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 “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Geri </a:t>
            </a: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yükle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butonuna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tıklayınız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pic>
        <p:nvPicPr>
          <p:cNvPr id="18" name="Resim 5">
            <a:extLst>
              <a:ext uri="{FF2B5EF4-FFF2-40B4-BE49-F238E27FC236}">
                <a16:creationId xmlns:a16="http://schemas.microsoft.com/office/drawing/2014/main" id="{33027646-A8AA-4366-9B95-C806FB90A0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405498"/>
            <a:ext cx="1773770" cy="439433"/>
          </a:xfrm>
          <a:prstGeom prst="rect">
            <a:avLst/>
          </a:prstGeom>
          <a:noFill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DFFBFB7B-6D4C-456B-A507-67AFD3E60774}"/>
              </a:ext>
            </a:extLst>
          </p:cNvPr>
          <p:cNvGrpSpPr/>
          <p:nvPr/>
        </p:nvGrpSpPr>
        <p:grpSpPr>
          <a:xfrm>
            <a:off x="695400" y="6047094"/>
            <a:ext cx="8341394" cy="622266"/>
            <a:chOff x="1094943" y="6126564"/>
            <a:chExt cx="8341394" cy="622266"/>
          </a:xfrm>
        </p:grpSpPr>
        <p:sp>
          <p:nvSpPr>
            <p:cNvPr id="24" name="object 5">
              <a:extLst>
                <a:ext uri="{FF2B5EF4-FFF2-40B4-BE49-F238E27FC236}">
                  <a16:creationId xmlns:a16="http://schemas.microsoft.com/office/drawing/2014/main" id="{D3422CFA-16D0-4177-8529-7C3AAAF4640B}"/>
                </a:ext>
              </a:extLst>
            </p:cNvPr>
            <p:cNvSpPr/>
            <p:nvPr/>
          </p:nvSpPr>
          <p:spPr>
            <a:xfrm>
              <a:off x="8106619" y="6145639"/>
              <a:ext cx="271271" cy="2405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>
              <a:extLst>
                <a:ext uri="{FF2B5EF4-FFF2-40B4-BE49-F238E27FC236}">
                  <a16:creationId xmlns:a16="http://schemas.microsoft.com/office/drawing/2014/main" id="{21E51164-7135-48E4-9724-A6EBA59254B4}"/>
                </a:ext>
              </a:extLst>
            </p:cNvPr>
            <p:cNvSpPr/>
            <p:nvPr/>
          </p:nvSpPr>
          <p:spPr>
            <a:xfrm>
              <a:off x="5364479" y="6160008"/>
              <a:ext cx="246887" cy="2407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>
              <a:extLst>
                <a:ext uri="{FF2B5EF4-FFF2-40B4-BE49-F238E27FC236}">
                  <a16:creationId xmlns:a16="http://schemas.microsoft.com/office/drawing/2014/main" id="{8B88A29E-C619-495F-9A09-2D6FD72FFE29}"/>
                </a:ext>
              </a:extLst>
            </p:cNvPr>
            <p:cNvSpPr/>
            <p:nvPr/>
          </p:nvSpPr>
          <p:spPr>
            <a:xfrm>
              <a:off x="1775599" y="6126564"/>
              <a:ext cx="256031" cy="2377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1">
              <a:extLst>
                <a:ext uri="{FF2B5EF4-FFF2-40B4-BE49-F238E27FC236}">
                  <a16:creationId xmlns:a16="http://schemas.microsoft.com/office/drawing/2014/main" id="{5E2BF102-52F8-40FD-B62D-A8B38F453E5E}"/>
                </a:ext>
              </a:extLst>
            </p:cNvPr>
            <p:cNvSpPr txBox="1">
              <a:spLocks/>
            </p:cNvSpPr>
            <p:nvPr/>
          </p:nvSpPr>
          <p:spPr>
            <a:xfrm>
              <a:off x="4453254" y="6441999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  <p:sp>
          <p:nvSpPr>
            <p:cNvPr id="28" name="object 13">
              <a:extLst>
                <a:ext uri="{FF2B5EF4-FFF2-40B4-BE49-F238E27FC236}">
                  <a16:creationId xmlns:a16="http://schemas.microsoft.com/office/drawing/2014/main" id="{2F236E1F-A004-4BB4-A8A1-2FAA56684BB3}"/>
                </a:ext>
              </a:extLst>
            </p:cNvPr>
            <p:cNvSpPr txBox="1">
              <a:spLocks/>
            </p:cNvSpPr>
            <p:nvPr/>
          </p:nvSpPr>
          <p:spPr>
            <a:xfrm>
              <a:off x="1094943" y="6454190"/>
              <a:ext cx="1617345" cy="2946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100"/>
                <a:t>u</a:t>
              </a:r>
              <a:r>
                <a:rPr lang="en-US" spc="-114"/>
                <a:t>z</a:t>
              </a:r>
              <a:r>
                <a:rPr lang="en-US" spc="-100"/>
                <a:t>e</a:t>
              </a:r>
              <a:r>
                <a:rPr lang="en-US" spc="-125"/>
                <a:t>m</a:t>
              </a:r>
              <a:r>
                <a:rPr lang="en-US" spc="-100"/>
                <a:t>.b</a:t>
              </a:r>
              <a:r>
                <a:rPr lang="en-US" spc="-70"/>
                <a:t>i</a:t>
              </a:r>
              <a:r>
                <a:rPr lang="en-US" spc="-95"/>
                <a:t>l</a:t>
              </a:r>
              <a:r>
                <a:rPr lang="en-US" spc="-100"/>
                <a:t>g</a:t>
              </a:r>
              <a:r>
                <a:rPr lang="en-US" spc="-70"/>
                <a:t>i</a:t>
              </a:r>
              <a:r>
                <a:rPr lang="en-US" spc="-100"/>
                <a:t>.</a:t>
              </a:r>
              <a:r>
                <a:rPr lang="en-US" spc="-80"/>
                <a:t>ed</a:t>
              </a:r>
              <a:r>
                <a:rPr lang="en-US" spc="-100"/>
                <a:t>u</a:t>
              </a:r>
              <a:r>
                <a:rPr lang="en-US" spc="-80"/>
                <a:t>.t</a:t>
              </a:r>
              <a:r>
                <a:rPr lang="en-US" spc="-5"/>
                <a:t>r</a:t>
              </a:r>
              <a:endParaRPr lang="en-US" spc="-5" dirty="0"/>
            </a:p>
          </p:txBody>
        </p:sp>
        <p:sp>
          <p:nvSpPr>
            <p:cNvPr id="29" name="object 11">
              <a:extLst>
                <a:ext uri="{FF2B5EF4-FFF2-40B4-BE49-F238E27FC236}">
                  <a16:creationId xmlns:a16="http://schemas.microsoft.com/office/drawing/2014/main" id="{4DEE4C79-B8FB-45A7-8FC5-D18BDEAE1A4B}"/>
                </a:ext>
              </a:extLst>
            </p:cNvPr>
            <p:cNvSpPr txBox="1">
              <a:spLocks/>
            </p:cNvSpPr>
            <p:nvPr/>
          </p:nvSpPr>
          <p:spPr>
            <a:xfrm>
              <a:off x="7248128" y="6446728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</p:grpSp>
      <p:pic>
        <p:nvPicPr>
          <p:cNvPr id="3" name="Resim 2">
            <a:extLst>
              <a:ext uri="{FF2B5EF4-FFF2-40B4-BE49-F238E27FC236}">
                <a16:creationId xmlns:a16="http://schemas.microsoft.com/office/drawing/2014/main" id="{8C873782-22DE-477F-A878-EC34D603BF8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5440" y="2251768"/>
            <a:ext cx="9273893" cy="2233667"/>
          </a:xfrm>
          <a:prstGeom prst="rect">
            <a:avLst/>
          </a:prstGeom>
        </p:spPr>
      </p:pic>
      <p:sp>
        <p:nvSpPr>
          <p:cNvPr id="14" name="Rectangle 4">
            <a:extLst>
              <a:ext uri="{FF2B5EF4-FFF2-40B4-BE49-F238E27FC236}">
                <a16:creationId xmlns:a16="http://schemas.microsoft.com/office/drawing/2014/main" id="{2C1349AB-03DB-4EB5-8C3A-D8A80F87FF52}"/>
              </a:ext>
            </a:extLst>
          </p:cNvPr>
          <p:cNvSpPr/>
          <p:nvPr/>
        </p:nvSpPr>
        <p:spPr>
          <a:xfrm>
            <a:off x="3519275" y="4100666"/>
            <a:ext cx="1080120" cy="3921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491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60B9F9F3-539B-4D7A-85EF-C931F3FB1775}"/>
              </a:ext>
            </a:extLst>
          </p:cNvPr>
          <p:cNvSpPr txBox="1"/>
          <p:nvPr/>
        </p:nvSpPr>
        <p:spPr>
          <a:xfrm>
            <a:off x="1055440" y="1085730"/>
            <a:ext cx="9998973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Karşınıza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export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dosyasının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bilgileri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gelecektir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sayfa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sonunda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“</a:t>
            </a: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Devam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butonu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ile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işleme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devam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ediniz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pic>
        <p:nvPicPr>
          <p:cNvPr id="18" name="Resim 5">
            <a:extLst>
              <a:ext uri="{FF2B5EF4-FFF2-40B4-BE49-F238E27FC236}">
                <a16:creationId xmlns:a16="http://schemas.microsoft.com/office/drawing/2014/main" id="{33027646-A8AA-4366-9B95-C806FB90A0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405498"/>
            <a:ext cx="1773770" cy="439433"/>
          </a:xfrm>
          <a:prstGeom prst="rect">
            <a:avLst/>
          </a:prstGeom>
          <a:noFill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DFFBFB7B-6D4C-456B-A507-67AFD3E60774}"/>
              </a:ext>
            </a:extLst>
          </p:cNvPr>
          <p:cNvGrpSpPr/>
          <p:nvPr/>
        </p:nvGrpSpPr>
        <p:grpSpPr>
          <a:xfrm>
            <a:off x="695400" y="6047094"/>
            <a:ext cx="8341394" cy="622266"/>
            <a:chOff x="1094943" y="6126564"/>
            <a:chExt cx="8341394" cy="622266"/>
          </a:xfrm>
        </p:grpSpPr>
        <p:sp>
          <p:nvSpPr>
            <p:cNvPr id="24" name="object 5">
              <a:extLst>
                <a:ext uri="{FF2B5EF4-FFF2-40B4-BE49-F238E27FC236}">
                  <a16:creationId xmlns:a16="http://schemas.microsoft.com/office/drawing/2014/main" id="{D3422CFA-16D0-4177-8529-7C3AAAF4640B}"/>
                </a:ext>
              </a:extLst>
            </p:cNvPr>
            <p:cNvSpPr/>
            <p:nvPr/>
          </p:nvSpPr>
          <p:spPr>
            <a:xfrm>
              <a:off x="8106619" y="6145639"/>
              <a:ext cx="271271" cy="2405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>
              <a:extLst>
                <a:ext uri="{FF2B5EF4-FFF2-40B4-BE49-F238E27FC236}">
                  <a16:creationId xmlns:a16="http://schemas.microsoft.com/office/drawing/2014/main" id="{21E51164-7135-48E4-9724-A6EBA59254B4}"/>
                </a:ext>
              </a:extLst>
            </p:cNvPr>
            <p:cNvSpPr/>
            <p:nvPr/>
          </p:nvSpPr>
          <p:spPr>
            <a:xfrm>
              <a:off x="5364479" y="6160008"/>
              <a:ext cx="246887" cy="2407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>
              <a:extLst>
                <a:ext uri="{FF2B5EF4-FFF2-40B4-BE49-F238E27FC236}">
                  <a16:creationId xmlns:a16="http://schemas.microsoft.com/office/drawing/2014/main" id="{8B88A29E-C619-495F-9A09-2D6FD72FFE29}"/>
                </a:ext>
              </a:extLst>
            </p:cNvPr>
            <p:cNvSpPr/>
            <p:nvPr/>
          </p:nvSpPr>
          <p:spPr>
            <a:xfrm>
              <a:off x="1775599" y="6126564"/>
              <a:ext cx="256031" cy="2377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1">
              <a:extLst>
                <a:ext uri="{FF2B5EF4-FFF2-40B4-BE49-F238E27FC236}">
                  <a16:creationId xmlns:a16="http://schemas.microsoft.com/office/drawing/2014/main" id="{5E2BF102-52F8-40FD-B62D-A8B38F453E5E}"/>
                </a:ext>
              </a:extLst>
            </p:cNvPr>
            <p:cNvSpPr txBox="1">
              <a:spLocks/>
            </p:cNvSpPr>
            <p:nvPr/>
          </p:nvSpPr>
          <p:spPr>
            <a:xfrm>
              <a:off x="4453254" y="6441999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  <p:sp>
          <p:nvSpPr>
            <p:cNvPr id="28" name="object 13">
              <a:extLst>
                <a:ext uri="{FF2B5EF4-FFF2-40B4-BE49-F238E27FC236}">
                  <a16:creationId xmlns:a16="http://schemas.microsoft.com/office/drawing/2014/main" id="{2F236E1F-A004-4BB4-A8A1-2FAA56684BB3}"/>
                </a:ext>
              </a:extLst>
            </p:cNvPr>
            <p:cNvSpPr txBox="1">
              <a:spLocks/>
            </p:cNvSpPr>
            <p:nvPr/>
          </p:nvSpPr>
          <p:spPr>
            <a:xfrm>
              <a:off x="1094943" y="6454190"/>
              <a:ext cx="1617345" cy="2946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100"/>
                <a:t>u</a:t>
              </a:r>
              <a:r>
                <a:rPr lang="en-US" spc="-114"/>
                <a:t>z</a:t>
              </a:r>
              <a:r>
                <a:rPr lang="en-US" spc="-100"/>
                <a:t>e</a:t>
              </a:r>
              <a:r>
                <a:rPr lang="en-US" spc="-125"/>
                <a:t>m</a:t>
              </a:r>
              <a:r>
                <a:rPr lang="en-US" spc="-100"/>
                <a:t>.b</a:t>
              </a:r>
              <a:r>
                <a:rPr lang="en-US" spc="-70"/>
                <a:t>i</a:t>
              </a:r>
              <a:r>
                <a:rPr lang="en-US" spc="-95"/>
                <a:t>l</a:t>
              </a:r>
              <a:r>
                <a:rPr lang="en-US" spc="-100"/>
                <a:t>g</a:t>
              </a:r>
              <a:r>
                <a:rPr lang="en-US" spc="-70"/>
                <a:t>i</a:t>
              </a:r>
              <a:r>
                <a:rPr lang="en-US" spc="-100"/>
                <a:t>.</a:t>
              </a:r>
              <a:r>
                <a:rPr lang="en-US" spc="-80"/>
                <a:t>ed</a:t>
              </a:r>
              <a:r>
                <a:rPr lang="en-US" spc="-100"/>
                <a:t>u</a:t>
              </a:r>
              <a:r>
                <a:rPr lang="en-US" spc="-80"/>
                <a:t>.t</a:t>
              </a:r>
              <a:r>
                <a:rPr lang="en-US" spc="-5"/>
                <a:t>r</a:t>
              </a:r>
              <a:endParaRPr lang="en-US" spc="-5" dirty="0"/>
            </a:p>
          </p:txBody>
        </p:sp>
        <p:sp>
          <p:nvSpPr>
            <p:cNvPr id="29" name="object 11">
              <a:extLst>
                <a:ext uri="{FF2B5EF4-FFF2-40B4-BE49-F238E27FC236}">
                  <a16:creationId xmlns:a16="http://schemas.microsoft.com/office/drawing/2014/main" id="{4DEE4C79-B8FB-45A7-8FC5-D18BDEAE1A4B}"/>
                </a:ext>
              </a:extLst>
            </p:cNvPr>
            <p:cNvSpPr txBox="1">
              <a:spLocks/>
            </p:cNvSpPr>
            <p:nvPr/>
          </p:nvSpPr>
          <p:spPr>
            <a:xfrm>
              <a:off x="7248128" y="6446728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</p:grpSp>
      <p:pic>
        <p:nvPicPr>
          <p:cNvPr id="2" name="Resim 1">
            <a:extLst>
              <a:ext uri="{FF2B5EF4-FFF2-40B4-BE49-F238E27FC236}">
                <a16:creationId xmlns:a16="http://schemas.microsoft.com/office/drawing/2014/main" id="{9E438B36-063E-4198-949D-5222B7BF99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86190" y="1737637"/>
            <a:ext cx="7311459" cy="3382725"/>
          </a:xfrm>
          <a:prstGeom prst="rect">
            <a:avLst/>
          </a:prstGeom>
        </p:spPr>
      </p:pic>
      <p:sp>
        <p:nvSpPr>
          <p:cNvPr id="16" name="Rectangle 4">
            <a:extLst>
              <a:ext uri="{FF2B5EF4-FFF2-40B4-BE49-F238E27FC236}">
                <a16:creationId xmlns:a16="http://schemas.microsoft.com/office/drawing/2014/main" id="{D08747DE-6226-40C2-B080-EE2095340E02}"/>
              </a:ext>
            </a:extLst>
          </p:cNvPr>
          <p:cNvSpPr/>
          <p:nvPr/>
        </p:nvSpPr>
        <p:spPr>
          <a:xfrm>
            <a:off x="5740665" y="4661794"/>
            <a:ext cx="818180" cy="3166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73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60B9F9F3-539B-4D7A-85EF-C931F3FB1775}"/>
              </a:ext>
            </a:extLst>
          </p:cNvPr>
          <p:cNvSpPr txBox="1"/>
          <p:nvPr/>
        </p:nvSpPr>
        <p:spPr>
          <a:xfrm>
            <a:off x="1794863" y="1382761"/>
            <a:ext cx="8794116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kursa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geri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yükle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kısmından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“Bu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kursa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ait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verilerle,kurs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yedeklemelerini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birleştir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seçerek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bu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kısımda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bulunan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“</a:t>
            </a: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Devam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butonuna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basarak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işleme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devam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ediniz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pic>
        <p:nvPicPr>
          <p:cNvPr id="18" name="Resim 5">
            <a:extLst>
              <a:ext uri="{FF2B5EF4-FFF2-40B4-BE49-F238E27FC236}">
                <a16:creationId xmlns:a16="http://schemas.microsoft.com/office/drawing/2014/main" id="{33027646-A8AA-4366-9B95-C806FB90A0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405498"/>
            <a:ext cx="1773770" cy="439433"/>
          </a:xfrm>
          <a:prstGeom prst="rect">
            <a:avLst/>
          </a:prstGeom>
          <a:noFill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DFFBFB7B-6D4C-456B-A507-67AFD3E60774}"/>
              </a:ext>
            </a:extLst>
          </p:cNvPr>
          <p:cNvGrpSpPr/>
          <p:nvPr/>
        </p:nvGrpSpPr>
        <p:grpSpPr>
          <a:xfrm>
            <a:off x="695400" y="6047094"/>
            <a:ext cx="8341394" cy="622266"/>
            <a:chOff x="1094943" y="6126564"/>
            <a:chExt cx="8341394" cy="622266"/>
          </a:xfrm>
        </p:grpSpPr>
        <p:sp>
          <p:nvSpPr>
            <p:cNvPr id="24" name="object 5">
              <a:extLst>
                <a:ext uri="{FF2B5EF4-FFF2-40B4-BE49-F238E27FC236}">
                  <a16:creationId xmlns:a16="http://schemas.microsoft.com/office/drawing/2014/main" id="{D3422CFA-16D0-4177-8529-7C3AAAF4640B}"/>
                </a:ext>
              </a:extLst>
            </p:cNvPr>
            <p:cNvSpPr/>
            <p:nvPr/>
          </p:nvSpPr>
          <p:spPr>
            <a:xfrm>
              <a:off x="8106619" y="6145639"/>
              <a:ext cx="271271" cy="2405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>
              <a:extLst>
                <a:ext uri="{FF2B5EF4-FFF2-40B4-BE49-F238E27FC236}">
                  <a16:creationId xmlns:a16="http://schemas.microsoft.com/office/drawing/2014/main" id="{21E51164-7135-48E4-9724-A6EBA59254B4}"/>
                </a:ext>
              </a:extLst>
            </p:cNvPr>
            <p:cNvSpPr/>
            <p:nvPr/>
          </p:nvSpPr>
          <p:spPr>
            <a:xfrm>
              <a:off x="5364479" y="6160008"/>
              <a:ext cx="246887" cy="2407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>
              <a:extLst>
                <a:ext uri="{FF2B5EF4-FFF2-40B4-BE49-F238E27FC236}">
                  <a16:creationId xmlns:a16="http://schemas.microsoft.com/office/drawing/2014/main" id="{8B88A29E-C619-495F-9A09-2D6FD72FFE29}"/>
                </a:ext>
              </a:extLst>
            </p:cNvPr>
            <p:cNvSpPr/>
            <p:nvPr/>
          </p:nvSpPr>
          <p:spPr>
            <a:xfrm>
              <a:off x="1775599" y="6126564"/>
              <a:ext cx="256031" cy="2377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1">
              <a:extLst>
                <a:ext uri="{FF2B5EF4-FFF2-40B4-BE49-F238E27FC236}">
                  <a16:creationId xmlns:a16="http://schemas.microsoft.com/office/drawing/2014/main" id="{5E2BF102-52F8-40FD-B62D-A8B38F453E5E}"/>
                </a:ext>
              </a:extLst>
            </p:cNvPr>
            <p:cNvSpPr txBox="1">
              <a:spLocks/>
            </p:cNvSpPr>
            <p:nvPr/>
          </p:nvSpPr>
          <p:spPr>
            <a:xfrm>
              <a:off x="4453254" y="6441999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  <p:sp>
          <p:nvSpPr>
            <p:cNvPr id="28" name="object 13">
              <a:extLst>
                <a:ext uri="{FF2B5EF4-FFF2-40B4-BE49-F238E27FC236}">
                  <a16:creationId xmlns:a16="http://schemas.microsoft.com/office/drawing/2014/main" id="{2F236E1F-A004-4BB4-A8A1-2FAA56684BB3}"/>
                </a:ext>
              </a:extLst>
            </p:cNvPr>
            <p:cNvSpPr txBox="1">
              <a:spLocks/>
            </p:cNvSpPr>
            <p:nvPr/>
          </p:nvSpPr>
          <p:spPr>
            <a:xfrm>
              <a:off x="1094943" y="6454190"/>
              <a:ext cx="1617345" cy="2946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100"/>
                <a:t>u</a:t>
              </a:r>
              <a:r>
                <a:rPr lang="en-US" spc="-114"/>
                <a:t>z</a:t>
              </a:r>
              <a:r>
                <a:rPr lang="en-US" spc="-100"/>
                <a:t>e</a:t>
              </a:r>
              <a:r>
                <a:rPr lang="en-US" spc="-125"/>
                <a:t>m</a:t>
              </a:r>
              <a:r>
                <a:rPr lang="en-US" spc="-100"/>
                <a:t>.b</a:t>
              </a:r>
              <a:r>
                <a:rPr lang="en-US" spc="-70"/>
                <a:t>i</a:t>
              </a:r>
              <a:r>
                <a:rPr lang="en-US" spc="-95"/>
                <a:t>l</a:t>
              </a:r>
              <a:r>
                <a:rPr lang="en-US" spc="-100"/>
                <a:t>g</a:t>
              </a:r>
              <a:r>
                <a:rPr lang="en-US" spc="-70"/>
                <a:t>i</a:t>
              </a:r>
              <a:r>
                <a:rPr lang="en-US" spc="-100"/>
                <a:t>.</a:t>
              </a:r>
              <a:r>
                <a:rPr lang="en-US" spc="-80"/>
                <a:t>ed</a:t>
              </a:r>
              <a:r>
                <a:rPr lang="en-US" spc="-100"/>
                <a:t>u</a:t>
              </a:r>
              <a:r>
                <a:rPr lang="en-US" spc="-80"/>
                <a:t>.t</a:t>
              </a:r>
              <a:r>
                <a:rPr lang="en-US" spc="-5"/>
                <a:t>r</a:t>
              </a:r>
              <a:endParaRPr lang="en-US" spc="-5" dirty="0"/>
            </a:p>
          </p:txBody>
        </p:sp>
        <p:sp>
          <p:nvSpPr>
            <p:cNvPr id="29" name="object 11">
              <a:extLst>
                <a:ext uri="{FF2B5EF4-FFF2-40B4-BE49-F238E27FC236}">
                  <a16:creationId xmlns:a16="http://schemas.microsoft.com/office/drawing/2014/main" id="{4DEE4C79-B8FB-45A7-8FC5-D18BDEAE1A4B}"/>
                </a:ext>
              </a:extLst>
            </p:cNvPr>
            <p:cNvSpPr txBox="1">
              <a:spLocks/>
            </p:cNvSpPr>
            <p:nvPr/>
          </p:nvSpPr>
          <p:spPr>
            <a:xfrm>
              <a:off x="7248128" y="6446728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</p:grpSp>
      <p:pic>
        <p:nvPicPr>
          <p:cNvPr id="3" name="Resim 2">
            <a:extLst>
              <a:ext uri="{FF2B5EF4-FFF2-40B4-BE49-F238E27FC236}">
                <a16:creationId xmlns:a16="http://schemas.microsoft.com/office/drawing/2014/main" id="{13F9BC0B-6440-4BE3-AC69-1DFA3CDEBC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4862" y="2142945"/>
            <a:ext cx="8602275" cy="2572109"/>
          </a:xfrm>
          <a:prstGeom prst="rect">
            <a:avLst/>
          </a:prstGeom>
        </p:spPr>
      </p:pic>
      <p:sp>
        <p:nvSpPr>
          <p:cNvPr id="13" name="Rectangle 4">
            <a:extLst>
              <a:ext uri="{FF2B5EF4-FFF2-40B4-BE49-F238E27FC236}">
                <a16:creationId xmlns:a16="http://schemas.microsoft.com/office/drawing/2014/main" id="{3740D76D-8782-4EEF-8A9B-E4540F9E7B1E}"/>
              </a:ext>
            </a:extLst>
          </p:cNvPr>
          <p:cNvSpPr/>
          <p:nvPr/>
        </p:nvSpPr>
        <p:spPr>
          <a:xfrm>
            <a:off x="4075288" y="3950594"/>
            <a:ext cx="799336" cy="3956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59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60B9F9F3-539B-4D7A-85EF-C931F3FB1775}"/>
              </a:ext>
            </a:extLst>
          </p:cNvPr>
          <p:cNvSpPr txBox="1"/>
          <p:nvPr/>
        </p:nvSpPr>
        <p:spPr>
          <a:xfrm>
            <a:off x="6600056" y="1700808"/>
            <a:ext cx="4502766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Sonraki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adımda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tüm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kutucuklar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işaretli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bir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şekilde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“</a:t>
            </a: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Sonraki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butonuna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tıklayınız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pic>
        <p:nvPicPr>
          <p:cNvPr id="18" name="Resim 5">
            <a:extLst>
              <a:ext uri="{FF2B5EF4-FFF2-40B4-BE49-F238E27FC236}">
                <a16:creationId xmlns:a16="http://schemas.microsoft.com/office/drawing/2014/main" id="{33027646-A8AA-4366-9B95-C806FB90A0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405498"/>
            <a:ext cx="1773770" cy="439433"/>
          </a:xfrm>
          <a:prstGeom prst="rect">
            <a:avLst/>
          </a:prstGeom>
          <a:noFill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DFFBFB7B-6D4C-456B-A507-67AFD3E60774}"/>
              </a:ext>
            </a:extLst>
          </p:cNvPr>
          <p:cNvGrpSpPr/>
          <p:nvPr/>
        </p:nvGrpSpPr>
        <p:grpSpPr>
          <a:xfrm>
            <a:off x="695400" y="6047094"/>
            <a:ext cx="8341394" cy="622266"/>
            <a:chOff x="1094943" y="6126564"/>
            <a:chExt cx="8341394" cy="622266"/>
          </a:xfrm>
        </p:grpSpPr>
        <p:sp>
          <p:nvSpPr>
            <p:cNvPr id="24" name="object 5">
              <a:extLst>
                <a:ext uri="{FF2B5EF4-FFF2-40B4-BE49-F238E27FC236}">
                  <a16:creationId xmlns:a16="http://schemas.microsoft.com/office/drawing/2014/main" id="{D3422CFA-16D0-4177-8529-7C3AAAF4640B}"/>
                </a:ext>
              </a:extLst>
            </p:cNvPr>
            <p:cNvSpPr/>
            <p:nvPr/>
          </p:nvSpPr>
          <p:spPr>
            <a:xfrm>
              <a:off x="8106619" y="6145639"/>
              <a:ext cx="271271" cy="2405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>
              <a:extLst>
                <a:ext uri="{FF2B5EF4-FFF2-40B4-BE49-F238E27FC236}">
                  <a16:creationId xmlns:a16="http://schemas.microsoft.com/office/drawing/2014/main" id="{21E51164-7135-48E4-9724-A6EBA59254B4}"/>
                </a:ext>
              </a:extLst>
            </p:cNvPr>
            <p:cNvSpPr/>
            <p:nvPr/>
          </p:nvSpPr>
          <p:spPr>
            <a:xfrm>
              <a:off x="5364479" y="6160008"/>
              <a:ext cx="246887" cy="2407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>
              <a:extLst>
                <a:ext uri="{FF2B5EF4-FFF2-40B4-BE49-F238E27FC236}">
                  <a16:creationId xmlns:a16="http://schemas.microsoft.com/office/drawing/2014/main" id="{8B88A29E-C619-495F-9A09-2D6FD72FFE29}"/>
                </a:ext>
              </a:extLst>
            </p:cNvPr>
            <p:cNvSpPr/>
            <p:nvPr/>
          </p:nvSpPr>
          <p:spPr>
            <a:xfrm>
              <a:off x="1775599" y="6126564"/>
              <a:ext cx="256031" cy="2377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1">
              <a:extLst>
                <a:ext uri="{FF2B5EF4-FFF2-40B4-BE49-F238E27FC236}">
                  <a16:creationId xmlns:a16="http://schemas.microsoft.com/office/drawing/2014/main" id="{5E2BF102-52F8-40FD-B62D-A8B38F453E5E}"/>
                </a:ext>
              </a:extLst>
            </p:cNvPr>
            <p:cNvSpPr txBox="1">
              <a:spLocks/>
            </p:cNvSpPr>
            <p:nvPr/>
          </p:nvSpPr>
          <p:spPr>
            <a:xfrm>
              <a:off x="4453254" y="6441999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  <p:sp>
          <p:nvSpPr>
            <p:cNvPr id="28" name="object 13">
              <a:extLst>
                <a:ext uri="{FF2B5EF4-FFF2-40B4-BE49-F238E27FC236}">
                  <a16:creationId xmlns:a16="http://schemas.microsoft.com/office/drawing/2014/main" id="{2F236E1F-A004-4BB4-A8A1-2FAA56684BB3}"/>
                </a:ext>
              </a:extLst>
            </p:cNvPr>
            <p:cNvSpPr txBox="1">
              <a:spLocks/>
            </p:cNvSpPr>
            <p:nvPr/>
          </p:nvSpPr>
          <p:spPr>
            <a:xfrm>
              <a:off x="1094943" y="6454190"/>
              <a:ext cx="1617345" cy="2946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100"/>
                <a:t>u</a:t>
              </a:r>
              <a:r>
                <a:rPr lang="en-US" spc="-114"/>
                <a:t>z</a:t>
              </a:r>
              <a:r>
                <a:rPr lang="en-US" spc="-100"/>
                <a:t>e</a:t>
              </a:r>
              <a:r>
                <a:rPr lang="en-US" spc="-125"/>
                <a:t>m</a:t>
              </a:r>
              <a:r>
                <a:rPr lang="en-US" spc="-100"/>
                <a:t>.b</a:t>
              </a:r>
              <a:r>
                <a:rPr lang="en-US" spc="-70"/>
                <a:t>i</a:t>
              </a:r>
              <a:r>
                <a:rPr lang="en-US" spc="-95"/>
                <a:t>l</a:t>
              </a:r>
              <a:r>
                <a:rPr lang="en-US" spc="-100"/>
                <a:t>g</a:t>
              </a:r>
              <a:r>
                <a:rPr lang="en-US" spc="-70"/>
                <a:t>i</a:t>
              </a:r>
              <a:r>
                <a:rPr lang="en-US" spc="-100"/>
                <a:t>.</a:t>
              </a:r>
              <a:r>
                <a:rPr lang="en-US" spc="-80"/>
                <a:t>ed</a:t>
              </a:r>
              <a:r>
                <a:rPr lang="en-US" spc="-100"/>
                <a:t>u</a:t>
              </a:r>
              <a:r>
                <a:rPr lang="en-US" spc="-80"/>
                <a:t>.t</a:t>
              </a:r>
              <a:r>
                <a:rPr lang="en-US" spc="-5"/>
                <a:t>r</a:t>
              </a:r>
              <a:endParaRPr lang="en-US" spc="-5" dirty="0"/>
            </a:p>
          </p:txBody>
        </p:sp>
        <p:sp>
          <p:nvSpPr>
            <p:cNvPr id="29" name="object 11">
              <a:extLst>
                <a:ext uri="{FF2B5EF4-FFF2-40B4-BE49-F238E27FC236}">
                  <a16:creationId xmlns:a16="http://schemas.microsoft.com/office/drawing/2014/main" id="{4DEE4C79-B8FB-45A7-8FC5-D18BDEAE1A4B}"/>
                </a:ext>
              </a:extLst>
            </p:cNvPr>
            <p:cNvSpPr txBox="1">
              <a:spLocks/>
            </p:cNvSpPr>
            <p:nvPr/>
          </p:nvSpPr>
          <p:spPr>
            <a:xfrm>
              <a:off x="7248128" y="6446728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</p:grpSp>
      <p:pic>
        <p:nvPicPr>
          <p:cNvPr id="2" name="Resim 1">
            <a:extLst>
              <a:ext uri="{FF2B5EF4-FFF2-40B4-BE49-F238E27FC236}">
                <a16:creationId xmlns:a16="http://schemas.microsoft.com/office/drawing/2014/main" id="{E9098AF3-3FEB-4C91-9CEE-0D0426703F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400" y="1061721"/>
            <a:ext cx="5077125" cy="4768583"/>
          </a:xfrm>
          <a:prstGeom prst="rect">
            <a:avLst/>
          </a:prstGeom>
        </p:spPr>
      </p:pic>
      <p:sp>
        <p:nvSpPr>
          <p:cNvPr id="13" name="Rectangle 4">
            <a:extLst>
              <a:ext uri="{FF2B5EF4-FFF2-40B4-BE49-F238E27FC236}">
                <a16:creationId xmlns:a16="http://schemas.microsoft.com/office/drawing/2014/main" id="{B8E1D49F-6292-49AC-982D-5965CF67921E}"/>
              </a:ext>
            </a:extLst>
          </p:cNvPr>
          <p:cNvSpPr/>
          <p:nvPr/>
        </p:nvSpPr>
        <p:spPr>
          <a:xfrm>
            <a:off x="2434626" y="5508978"/>
            <a:ext cx="421463" cy="3213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61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60B9F9F3-539B-4D7A-85EF-C931F3FB1775}"/>
              </a:ext>
            </a:extLst>
          </p:cNvPr>
          <p:cNvSpPr txBox="1"/>
          <p:nvPr/>
        </p:nvSpPr>
        <p:spPr>
          <a:xfrm>
            <a:off x="8832304" y="1700808"/>
            <a:ext cx="2484276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Ders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içeriklerini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gözden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geçirdikten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sonra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sayfanın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altına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inerek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“</a:t>
            </a: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Sonraki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butonuna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tıklayınız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pic>
        <p:nvPicPr>
          <p:cNvPr id="18" name="Resim 5">
            <a:extLst>
              <a:ext uri="{FF2B5EF4-FFF2-40B4-BE49-F238E27FC236}">
                <a16:creationId xmlns:a16="http://schemas.microsoft.com/office/drawing/2014/main" id="{33027646-A8AA-4366-9B95-C806FB90A0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405498"/>
            <a:ext cx="1773770" cy="439433"/>
          </a:xfrm>
          <a:prstGeom prst="rect">
            <a:avLst/>
          </a:prstGeom>
          <a:noFill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DFFBFB7B-6D4C-456B-A507-67AFD3E60774}"/>
              </a:ext>
            </a:extLst>
          </p:cNvPr>
          <p:cNvGrpSpPr/>
          <p:nvPr/>
        </p:nvGrpSpPr>
        <p:grpSpPr>
          <a:xfrm>
            <a:off x="695400" y="6047094"/>
            <a:ext cx="8341394" cy="622266"/>
            <a:chOff x="1094943" y="6126564"/>
            <a:chExt cx="8341394" cy="622266"/>
          </a:xfrm>
        </p:grpSpPr>
        <p:sp>
          <p:nvSpPr>
            <p:cNvPr id="24" name="object 5">
              <a:extLst>
                <a:ext uri="{FF2B5EF4-FFF2-40B4-BE49-F238E27FC236}">
                  <a16:creationId xmlns:a16="http://schemas.microsoft.com/office/drawing/2014/main" id="{D3422CFA-16D0-4177-8529-7C3AAAF4640B}"/>
                </a:ext>
              </a:extLst>
            </p:cNvPr>
            <p:cNvSpPr/>
            <p:nvPr/>
          </p:nvSpPr>
          <p:spPr>
            <a:xfrm>
              <a:off x="8106619" y="6145639"/>
              <a:ext cx="271271" cy="2405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>
              <a:extLst>
                <a:ext uri="{FF2B5EF4-FFF2-40B4-BE49-F238E27FC236}">
                  <a16:creationId xmlns:a16="http://schemas.microsoft.com/office/drawing/2014/main" id="{21E51164-7135-48E4-9724-A6EBA59254B4}"/>
                </a:ext>
              </a:extLst>
            </p:cNvPr>
            <p:cNvSpPr/>
            <p:nvPr/>
          </p:nvSpPr>
          <p:spPr>
            <a:xfrm>
              <a:off x="5364479" y="6160008"/>
              <a:ext cx="246887" cy="2407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>
              <a:extLst>
                <a:ext uri="{FF2B5EF4-FFF2-40B4-BE49-F238E27FC236}">
                  <a16:creationId xmlns:a16="http://schemas.microsoft.com/office/drawing/2014/main" id="{8B88A29E-C619-495F-9A09-2D6FD72FFE29}"/>
                </a:ext>
              </a:extLst>
            </p:cNvPr>
            <p:cNvSpPr/>
            <p:nvPr/>
          </p:nvSpPr>
          <p:spPr>
            <a:xfrm>
              <a:off x="1775599" y="6126564"/>
              <a:ext cx="256031" cy="2377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1">
              <a:extLst>
                <a:ext uri="{FF2B5EF4-FFF2-40B4-BE49-F238E27FC236}">
                  <a16:creationId xmlns:a16="http://schemas.microsoft.com/office/drawing/2014/main" id="{5E2BF102-52F8-40FD-B62D-A8B38F453E5E}"/>
                </a:ext>
              </a:extLst>
            </p:cNvPr>
            <p:cNvSpPr txBox="1">
              <a:spLocks/>
            </p:cNvSpPr>
            <p:nvPr/>
          </p:nvSpPr>
          <p:spPr>
            <a:xfrm>
              <a:off x="4453254" y="6441999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  <p:sp>
          <p:nvSpPr>
            <p:cNvPr id="28" name="object 13">
              <a:extLst>
                <a:ext uri="{FF2B5EF4-FFF2-40B4-BE49-F238E27FC236}">
                  <a16:creationId xmlns:a16="http://schemas.microsoft.com/office/drawing/2014/main" id="{2F236E1F-A004-4BB4-A8A1-2FAA56684BB3}"/>
                </a:ext>
              </a:extLst>
            </p:cNvPr>
            <p:cNvSpPr txBox="1">
              <a:spLocks/>
            </p:cNvSpPr>
            <p:nvPr/>
          </p:nvSpPr>
          <p:spPr>
            <a:xfrm>
              <a:off x="1094943" y="6454190"/>
              <a:ext cx="1617345" cy="2946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100"/>
                <a:t>u</a:t>
              </a:r>
              <a:r>
                <a:rPr lang="en-US" spc="-114"/>
                <a:t>z</a:t>
              </a:r>
              <a:r>
                <a:rPr lang="en-US" spc="-100"/>
                <a:t>e</a:t>
              </a:r>
              <a:r>
                <a:rPr lang="en-US" spc="-125"/>
                <a:t>m</a:t>
              </a:r>
              <a:r>
                <a:rPr lang="en-US" spc="-100"/>
                <a:t>.b</a:t>
              </a:r>
              <a:r>
                <a:rPr lang="en-US" spc="-70"/>
                <a:t>i</a:t>
              </a:r>
              <a:r>
                <a:rPr lang="en-US" spc="-95"/>
                <a:t>l</a:t>
              </a:r>
              <a:r>
                <a:rPr lang="en-US" spc="-100"/>
                <a:t>g</a:t>
              </a:r>
              <a:r>
                <a:rPr lang="en-US" spc="-70"/>
                <a:t>i</a:t>
              </a:r>
              <a:r>
                <a:rPr lang="en-US" spc="-100"/>
                <a:t>.</a:t>
              </a:r>
              <a:r>
                <a:rPr lang="en-US" spc="-80"/>
                <a:t>ed</a:t>
              </a:r>
              <a:r>
                <a:rPr lang="en-US" spc="-100"/>
                <a:t>u</a:t>
              </a:r>
              <a:r>
                <a:rPr lang="en-US" spc="-80"/>
                <a:t>.t</a:t>
              </a:r>
              <a:r>
                <a:rPr lang="en-US" spc="-5"/>
                <a:t>r</a:t>
              </a:r>
              <a:endParaRPr lang="en-US" spc="-5" dirty="0"/>
            </a:p>
          </p:txBody>
        </p:sp>
        <p:sp>
          <p:nvSpPr>
            <p:cNvPr id="29" name="object 11">
              <a:extLst>
                <a:ext uri="{FF2B5EF4-FFF2-40B4-BE49-F238E27FC236}">
                  <a16:creationId xmlns:a16="http://schemas.microsoft.com/office/drawing/2014/main" id="{4DEE4C79-B8FB-45A7-8FC5-D18BDEAE1A4B}"/>
                </a:ext>
              </a:extLst>
            </p:cNvPr>
            <p:cNvSpPr txBox="1">
              <a:spLocks/>
            </p:cNvSpPr>
            <p:nvPr/>
          </p:nvSpPr>
          <p:spPr>
            <a:xfrm>
              <a:off x="7248128" y="6446728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</p:grpSp>
      <p:pic>
        <p:nvPicPr>
          <p:cNvPr id="5" name="Resim 4">
            <a:extLst>
              <a:ext uri="{FF2B5EF4-FFF2-40B4-BE49-F238E27FC236}">
                <a16:creationId xmlns:a16="http://schemas.microsoft.com/office/drawing/2014/main" id="{1415FB2D-3512-421E-B8BC-23509E3B62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9928" y="1146053"/>
            <a:ext cx="7712729" cy="3967748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C9E4A2E6-97DE-4061-A49F-1CF34E41BBB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9134" y="4278489"/>
            <a:ext cx="7793523" cy="1768605"/>
          </a:xfrm>
          <a:prstGeom prst="rect">
            <a:avLst/>
          </a:prstGeom>
        </p:spPr>
      </p:pic>
      <p:sp>
        <p:nvSpPr>
          <p:cNvPr id="16" name="Rectangle 4">
            <a:extLst>
              <a:ext uri="{FF2B5EF4-FFF2-40B4-BE49-F238E27FC236}">
                <a16:creationId xmlns:a16="http://schemas.microsoft.com/office/drawing/2014/main" id="{96CB858A-4C47-418D-BE65-5D830CF5B6AD}"/>
              </a:ext>
            </a:extLst>
          </p:cNvPr>
          <p:cNvSpPr/>
          <p:nvPr/>
        </p:nvSpPr>
        <p:spPr>
          <a:xfrm>
            <a:off x="3916956" y="5316319"/>
            <a:ext cx="666333" cy="3956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63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60B9F9F3-539B-4D7A-85EF-C931F3FB1775}"/>
              </a:ext>
            </a:extLst>
          </p:cNvPr>
          <p:cNvSpPr txBox="1"/>
          <p:nvPr/>
        </p:nvSpPr>
        <p:spPr>
          <a:xfrm>
            <a:off x="6456040" y="1844824"/>
            <a:ext cx="4392488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Sistem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bize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önizleme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sayfası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göstermektedir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Önizlemeyi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bitirdikten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sonra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sayfa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sonundaki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“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Geri </a:t>
            </a: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Yükle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butonu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ile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işlem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tamamlanır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pic>
        <p:nvPicPr>
          <p:cNvPr id="18" name="Resim 5">
            <a:extLst>
              <a:ext uri="{FF2B5EF4-FFF2-40B4-BE49-F238E27FC236}">
                <a16:creationId xmlns:a16="http://schemas.microsoft.com/office/drawing/2014/main" id="{33027646-A8AA-4366-9B95-C806FB90A0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405498"/>
            <a:ext cx="1773770" cy="439433"/>
          </a:xfrm>
          <a:prstGeom prst="rect">
            <a:avLst/>
          </a:prstGeom>
          <a:noFill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DFFBFB7B-6D4C-456B-A507-67AFD3E60774}"/>
              </a:ext>
            </a:extLst>
          </p:cNvPr>
          <p:cNvGrpSpPr/>
          <p:nvPr/>
        </p:nvGrpSpPr>
        <p:grpSpPr>
          <a:xfrm>
            <a:off x="695400" y="6047094"/>
            <a:ext cx="8341394" cy="622266"/>
            <a:chOff x="1094943" y="6126564"/>
            <a:chExt cx="8341394" cy="622266"/>
          </a:xfrm>
        </p:grpSpPr>
        <p:sp>
          <p:nvSpPr>
            <p:cNvPr id="24" name="object 5">
              <a:extLst>
                <a:ext uri="{FF2B5EF4-FFF2-40B4-BE49-F238E27FC236}">
                  <a16:creationId xmlns:a16="http://schemas.microsoft.com/office/drawing/2014/main" id="{D3422CFA-16D0-4177-8529-7C3AAAF4640B}"/>
                </a:ext>
              </a:extLst>
            </p:cNvPr>
            <p:cNvSpPr/>
            <p:nvPr/>
          </p:nvSpPr>
          <p:spPr>
            <a:xfrm>
              <a:off x="8106619" y="6145639"/>
              <a:ext cx="271271" cy="2405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>
              <a:extLst>
                <a:ext uri="{FF2B5EF4-FFF2-40B4-BE49-F238E27FC236}">
                  <a16:creationId xmlns:a16="http://schemas.microsoft.com/office/drawing/2014/main" id="{21E51164-7135-48E4-9724-A6EBA59254B4}"/>
                </a:ext>
              </a:extLst>
            </p:cNvPr>
            <p:cNvSpPr/>
            <p:nvPr/>
          </p:nvSpPr>
          <p:spPr>
            <a:xfrm>
              <a:off x="5364479" y="6160008"/>
              <a:ext cx="246887" cy="2407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>
              <a:extLst>
                <a:ext uri="{FF2B5EF4-FFF2-40B4-BE49-F238E27FC236}">
                  <a16:creationId xmlns:a16="http://schemas.microsoft.com/office/drawing/2014/main" id="{8B88A29E-C619-495F-9A09-2D6FD72FFE29}"/>
                </a:ext>
              </a:extLst>
            </p:cNvPr>
            <p:cNvSpPr/>
            <p:nvPr/>
          </p:nvSpPr>
          <p:spPr>
            <a:xfrm>
              <a:off x="1775599" y="6126564"/>
              <a:ext cx="256031" cy="2377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1">
              <a:extLst>
                <a:ext uri="{FF2B5EF4-FFF2-40B4-BE49-F238E27FC236}">
                  <a16:creationId xmlns:a16="http://schemas.microsoft.com/office/drawing/2014/main" id="{5E2BF102-52F8-40FD-B62D-A8B38F453E5E}"/>
                </a:ext>
              </a:extLst>
            </p:cNvPr>
            <p:cNvSpPr txBox="1">
              <a:spLocks/>
            </p:cNvSpPr>
            <p:nvPr/>
          </p:nvSpPr>
          <p:spPr>
            <a:xfrm>
              <a:off x="4453254" y="6441999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  <p:sp>
          <p:nvSpPr>
            <p:cNvPr id="28" name="object 13">
              <a:extLst>
                <a:ext uri="{FF2B5EF4-FFF2-40B4-BE49-F238E27FC236}">
                  <a16:creationId xmlns:a16="http://schemas.microsoft.com/office/drawing/2014/main" id="{2F236E1F-A004-4BB4-A8A1-2FAA56684BB3}"/>
                </a:ext>
              </a:extLst>
            </p:cNvPr>
            <p:cNvSpPr txBox="1">
              <a:spLocks/>
            </p:cNvSpPr>
            <p:nvPr/>
          </p:nvSpPr>
          <p:spPr>
            <a:xfrm>
              <a:off x="1094943" y="6454190"/>
              <a:ext cx="1617345" cy="2946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100"/>
                <a:t>u</a:t>
              </a:r>
              <a:r>
                <a:rPr lang="en-US" spc="-114"/>
                <a:t>z</a:t>
              </a:r>
              <a:r>
                <a:rPr lang="en-US" spc="-100"/>
                <a:t>e</a:t>
              </a:r>
              <a:r>
                <a:rPr lang="en-US" spc="-125"/>
                <a:t>m</a:t>
              </a:r>
              <a:r>
                <a:rPr lang="en-US" spc="-100"/>
                <a:t>.b</a:t>
              </a:r>
              <a:r>
                <a:rPr lang="en-US" spc="-70"/>
                <a:t>i</a:t>
              </a:r>
              <a:r>
                <a:rPr lang="en-US" spc="-95"/>
                <a:t>l</a:t>
              </a:r>
              <a:r>
                <a:rPr lang="en-US" spc="-100"/>
                <a:t>g</a:t>
              </a:r>
              <a:r>
                <a:rPr lang="en-US" spc="-70"/>
                <a:t>i</a:t>
              </a:r>
              <a:r>
                <a:rPr lang="en-US" spc="-100"/>
                <a:t>.</a:t>
              </a:r>
              <a:r>
                <a:rPr lang="en-US" spc="-80"/>
                <a:t>ed</a:t>
              </a:r>
              <a:r>
                <a:rPr lang="en-US" spc="-100"/>
                <a:t>u</a:t>
              </a:r>
              <a:r>
                <a:rPr lang="en-US" spc="-80"/>
                <a:t>.t</a:t>
              </a:r>
              <a:r>
                <a:rPr lang="en-US" spc="-5"/>
                <a:t>r</a:t>
              </a:r>
              <a:endParaRPr lang="en-US" spc="-5" dirty="0"/>
            </a:p>
          </p:txBody>
        </p:sp>
        <p:sp>
          <p:nvSpPr>
            <p:cNvPr id="29" name="object 11">
              <a:extLst>
                <a:ext uri="{FF2B5EF4-FFF2-40B4-BE49-F238E27FC236}">
                  <a16:creationId xmlns:a16="http://schemas.microsoft.com/office/drawing/2014/main" id="{4DEE4C79-B8FB-45A7-8FC5-D18BDEAE1A4B}"/>
                </a:ext>
              </a:extLst>
            </p:cNvPr>
            <p:cNvSpPr txBox="1">
              <a:spLocks/>
            </p:cNvSpPr>
            <p:nvPr/>
          </p:nvSpPr>
          <p:spPr>
            <a:xfrm>
              <a:off x="7248128" y="6446728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</p:grpSp>
      <p:pic>
        <p:nvPicPr>
          <p:cNvPr id="2" name="Resim 1">
            <a:extLst>
              <a:ext uri="{FF2B5EF4-FFF2-40B4-BE49-F238E27FC236}">
                <a16:creationId xmlns:a16="http://schemas.microsoft.com/office/drawing/2014/main" id="{A05A1CC2-EC48-48C1-88F0-5C4CDFE751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7034" y="1133397"/>
            <a:ext cx="4714514" cy="4736825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38DAC873-B5D4-4EC2-A037-F5C6B7569CA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34174" y="5242164"/>
            <a:ext cx="3018110" cy="688622"/>
          </a:xfrm>
          <a:prstGeom prst="rect">
            <a:avLst/>
          </a:prstGeom>
        </p:spPr>
      </p:pic>
      <p:sp>
        <p:nvSpPr>
          <p:cNvPr id="15" name="Rectangle 4">
            <a:extLst>
              <a:ext uri="{FF2B5EF4-FFF2-40B4-BE49-F238E27FC236}">
                <a16:creationId xmlns:a16="http://schemas.microsoft.com/office/drawing/2014/main" id="{1097C1A3-49AC-47EB-942A-FE29485CF646}"/>
              </a:ext>
            </a:extLst>
          </p:cNvPr>
          <p:cNvSpPr/>
          <p:nvPr/>
        </p:nvSpPr>
        <p:spPr>
          <a:xfrm>
            <a:off x="7143229" y="5388661"/>
            <a:ext cx="713838" cy="3956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24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343</Words>
  <Application>Microsoft Office PowerPoint</Application>
  <PresentationFormat>Geniş ekran</PresentationFormat>
  <Paragraphs>34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Erdem Acar</dc:creator>
  <cp:lastModifiedBy>Erdem Acar</cp:lastModifiedBy>
  <cp:revision>3</cp:revision>
  <dcterms:created xsi:type="dcterms:W3CDTF">2023-09-22T12:56:11Z</dcterms:created>
  <dcterms:modified xsi:type="dcterms:W3CDTF">2023-09-26T06:33:35Z</dcterms:modified>
</cp:coreProperties>
</file>