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83" r:id="rId2"/>
    <p:sldId id="689" r:id="rId3"/>
    <p:sldId id="678" r:id="rId4"/>
    <p:sldId id="684" r:id="rId5"/>
    <p:sldId id="685" r:id="rId6"/>
    <p:sldId id="686" r:id="rId7"/>
    <p:sldId id="687" r:id="rId8"/>
    <p:sldId id="68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2" y="17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322FE03-50ED-4577-A789-CB99DA9F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13186F0-028C-4CA4-B131-3C9B4956E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887D9E8-9283-4900-9F0D-4183B7DCC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0E14D8D-17A8-4DB2-8DFC-7572EABF4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770631-6618-463B-8EF1-61B0C24D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12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68525F-5068-4CAA-8AF8-D6EF0BA7C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C1DA98C-8F86-4302-A16F-C778B0EF2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45C95D-01AD-41B1-9F45-153D90ECB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111FC2-C7C0-41CF-A644-ABCE8C422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07AA3B5-7D01-4F6D-9A9A-53F22EC64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15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00C8DD0-BC55-4A61-B3ED-A7D11F029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3B9A3AE-96DC-43D6-9F07-85BF40845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8F8E8F-BDB9-47FA-BD04-995689D9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E682C87-937D-49DD-8C92-5892829A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1FDDB06-F1CD-443A-8B2C-C5ADD9A2B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946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B98B60A-3C15-4E03-9905-6D88D7C0F6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5" y="-12005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15FF8EB-3A85-4E47-8FA6-FE08FFB9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837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BBC0CDC-F801-4D7D-8B76-74B6C5EE3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71BA47-ABF5-4681-9AFD-8E6FE4BDD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2F4CB25-D112-4BC6-BD1A-3AB306FD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81D4BA-989A-4766-8A26-8035C1319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4A1C59-CDCB-480C-9138-A70903E7D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69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4E39617-AF21-4B45-BE87-B620C389B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9E54AF-FF66-483E-BFAB-257575D59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CCADF0-988A-4C9C-8D55-C4555C25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9792FC-C157-47C3-AE9E-BFE6201CA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23DF7D-F6A8-4D75-88FA-F31D05C2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70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D23DD8-582D-4255-BA2C-6B4406169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0BBA36-4C65-470B-8AC1-9CC441FDDF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0EABB32-CE0A-496D-9B8A-B014D7826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DCB1ED1-4952-4FC5-A812-7D6361D3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A12FD8D-9F24-4ABB-AC26-8DB9F3D5F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23D2C33-764A-42A1-9831-40C8AF6B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08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5EC0D3-CD91-4B25-938B-38E4D330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EE79FA-50A1-4C60-BD89-FC23CA8AF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312238E-E7DA-4628-B6F6-30E683896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52D5518-C27C-43A4-8DE7-3230598CE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55EB40C-E892-4FE2-9923-CC380C472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63DC0CA-6A31-433C-8CE3-1EDF45AC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BE4173D-7C68-4932-A23A-CC71F885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5C2F566-193D-4D73-B423-8CC49F40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91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E4C0EFC-78A1-4806-9BA5-D9E373F56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83CA73E-7441-4D5E-ACFF-1D7A7DA0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4DE26C7-C297-414A-9B54-B31C99EE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DA39239-8DD7-4121-B38E-EB41BC26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24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3FEFDB8-8096-4AD4-B635-AE6F99D3C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883C615-675E-4A89-B99F-685006E3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156576F-333D-474C-9AE2-045B0F7B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87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0452E9-BAC6-4C45-BB0F-6B0F6AC41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3634E5-1308-4BE3-9676-3B53632D1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5345EAB-D75F-45C3-9261-09A8163C5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821C2D6-8027-4279-9A65-61CAD5373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BDFD350-EEEE-4BD5-97A9-8942C607A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F3A4274-FB9E-4AFC-8ADF-8AFEAA1B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57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D496B5-7557-4D67-97F2-E8D665311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FC2604A-CFA0-44BF-A193-5CF2C4D99C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49E7C5B-3A04-4372-A0BB-55F11F434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5FC1009-3FDF-4EA8-943A-3AA12A34A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731A0E0-6E92-44C9-A59E-3A52DE5D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E6A378-FF1B-49CF-95D0-0235ED0E5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88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C6CD400-A8B0-4BEE-B11A-D850B11B9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3095C51-3BB0-40BA-A0CA-26B70C49B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5972BD-A473-4E0D-A0AF-13AD41E90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4CB98-B3B1-49C8-A122-4C1874488916}" type="datetimeFigureOut">
              <a:rPr lang="tr-TR" smtClean="0"/>
              <a:t>27.09.2023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8F46BED-5AC8-48EE-AA06-36EB9001E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C2CE8F-84E3-4673-9812-9A75928B9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17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7E5E9B-6D4F-496A-B714-431FF9296A16}"/>
              </a:ext>
            </a:extLst>
          </p:cNvPr>
          <p:cNvSpPr txBox="1"/>
          <p:nvPr/>
        </p:nvSpPr>
        <p:spPr>
          <a:xfrm>
            <a:off x="3745089" y="263691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COURSE EXPORT </a:t>
            </a:r>
          </a:p>
        </p:txBody>
      </p:sp>
      <p:pic>
        <p:nvPicPr>
          <p:cNvPr id="3" name="Resim 5">
            <a:extLst>
              <a:ext uri="{FF2B5EF4-FFF2-40B4-BE49-F238E27FC236}">
                <a16:creationId xmlns:a16="http://schemas.microsoft.com/office/drawing/2014/main" id="{92BA4857-C822-4CE2-B875-A3CC79332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165304"/>
            <a:ext cx="2325281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281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A81AF593-C7DB-413A-BE0F-C1840C2B3F8D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1" name="object 5">
              <a:extLst>
                <a:ext uri="{FF2B5EF4-FFF2-40B4-BE49-F238E27FC236}">
                  <a16:creationId xmlns:a16="http://schemas.microsoft.com/office/drawing/2014/main" id="{63A7CBD6-874F-4E35-9F3E-C4360A293AF2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6">
              <a:extLst>
                <a:ext uri="{FF2B5EF4-FFF2-40B4-BE49-F238E27FC236}">
                  <a16:creationId xmlns:a16="http://schemas.microsoft.com/office/drawing/2014/main" id="{35030970-422A-4C1C-8330-938897BF08CD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7">
              <a:extLst>
                <a:ext uri="{FF2B5EF4-FFF2-40B4-BE49-F238E27FC236}">
                  <a16:creationId xmlns:a16="http://schemas.microsoft.com/office/drawing/2014/main" id="{FE408BF1-BAC9-4DE3-AC3B-AD66E93FDD11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>
              <a:extLst>
                <a:ext uri="{FF2B5EF4-FFF2-40B4-BE49-F238E27FC236}">
                  <a16:creationId xmlns:a16="http://schemas.microsoft.com/office/drawing/2014/main" id="{8EF31377-D68D-4914-B8C0-3F4007664A8C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5" name="object 13">
              <a:extLst>
                <a:ext uri="{FF2B5EF4-FFF2-40B4-BE49-F238E27FC236}">
                  <a16:creationId xmlns:a16="http://schemas.microsoft.com/office/drawing/2014/main" id="{DBC649A0-C882-493A-9AFB-CFAE9FE8F79D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6" name="object 11">
              <a:extLst>
                <a:ext uri="{FF2B5EF4-FFF2-40B4-BE49-F238E27FC236}">
                  <a16:creationId xmlns:a16="http://schemas.microsoft.com/office/drawing/2014/main" id="{DA2715BB-2526-40F5-BD5A-B16400EF6265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sp>
        <p:nvSpPr>
          <p:cNvPr id="16" name="object 3">
            <a:extLst>
              <a:ext uri="{FF2B5EF4-FFF2-40B4-BE49-F238E27FC236}">
                <a16:creationId xmlns:a16="http://schemas.microsoft.com/office/drawing/2014/main" id="{7495AAF2-BE88-47AD-99CE-C3E136888E0F}"/>
              </a:ext>
            </a:extLst>
          </p:cNvPr>
          <p:cNvSpPr txBox="1"/>
          <p:nvPr/>
        </p:nvSpPr>
        <p:spPr>
          <a:xfrm>
            <a:off x="6848585" y="1470253"/>
            <a:ext cx="4636217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LMS address where you can view archived old courses is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archlearn.bilgi.edu.tr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You can log in with your Bilgi account here. Your courses from previous semesters will be stored on this LMS system.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EF86C6DC-C562-4FA9-95CA-EF655CA377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400" y="1069414"/>
            <a:ext cx="5611578" cy="471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5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1582285" y="4558481"/>
            <a:ext cx="887990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export the entire course as a package, follow these steps. Click on the settings button on the course page, then select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'Backup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'.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A81AF593-C7DB-413A-BE0F-C1840C2B3F8D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1" name="object 5">
              <a:extLst>
                <a:ext uri="{FF2B5EF4-FFF2-40B4-BE49-F238E27FC236}">
                  <a16:creationId xmlns:a16="http://schemas.microsoft.com/office/drawing/2014/main" id="{63A7CBD6-874F-4E35-9F3E-C4360A293AF2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6">
              <a:extLst>
                <a:ext uri="{FF2B5EF4-FFF2-40B4-BE49-F238E27FC236}">
                  <a16:creationId xmlns:a16="http://schemas.microsoft.com/office/drawing/2014/main" id="{35030970-422A-4C1C-8330-938897BF08CD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7">
              <a:extLst>
                <a:ext uri="{FF2B5EF4-FFF2-40B4-BE49-F238E27FC236}">
                  <a16:creationId xmlns:a16="http://schemas.microsoft.com/office/drawing/2014/main" id="{FE408BF1-BAC9-4DE3-AC3B-AD66E93FDD11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>
              <a:extLst>
                <a:ext uri="{FF2B5EF4-FFF2-40B4-BE49-F238E27FC236}">
                  <a16:creationId xmlns:a16="http://schemas.microsoft.com/office/drawing/2014/main" id="{8EF31377-D68D-4914-B8C0-3F4007664A8C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5" name="object 13">
              <a:extLst>
                <a:ext uri="{FF2B5EF4-FFF2-40B4-BE49-F238E27FC236}">
                  <a16:creationId xmlns:a16="http://schemas.microsoft.com/office/drawing/2014/main" id="{DBC649A0-C882-493A-9AFB-CFAE9FE8F79D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6" name="object 11">
              <a:extLst>
                <a:ext uri="{FF2B5EF4-FFF2-40B4-BE49-F238E27FC236}">
                  <a16:creationId xmlns:a16="http://schemas.microsoft.com/office/drawing/2014/main" id="{DA2715BB-2526-40F5-BD5A-B16400EF6265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FCDAD755-268E-4ACF-896A-F0CE8884D0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0914" y="1192889"/>
            <a:ext cx="9650172" cy="3048425"/>
          </a:xfrm>
          <a:prstGeom prst="rect">
            <a:avLst/>
          </a:prstGeom>
        </p:spPr>
      </p:pic>
      <p:sp>
        <p:nvSpPr>
          <p:cNvPr id="16" name="object 3">
            <a:extLst>
              <a:ext uri="{FF2B5EF4-FFF2-40B4-BE49-F238E27FC236}">
                <a16:creationId xmlns:a16="http://schemas.microsoft.com/office/drawing/2014/main" id="{7495AAF2-BE88-47AD-99CE-C3E136888E0F}"/>
              </a:ext>
            </a:extLst>
          </p:cNvPr>
          <p:cNvSpPr txBox="1"/>
          <p:nvPr/>
        </p:nvSpPr>
        <p:spPr>
          <a:xfrm>
            <a:off x="1847528" y="1440699"/>
            <a:ext cx="887990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899CD5-0212-4D5B-BCA0-22B91A508EA8}"/>
              </a:ext>
            </a:extLst>
          </p:cNvPr>
          <p:cNvSpPr/>
          <p:nvPr/>
        </p:nvSpPr>
        <p:spPr>
          <a:xfrm>
            <a:off x="9563673" y="1313042"/>
            <a:ext cx="472149" cy="2970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8D6A5B2-EEB5-47B3-B2AC-EA89A300F2F4}"/>
              </a:ext>
            </a:extLst>
          </p:cNvPr>
          <p:cNvSpPr/>
          <p:nvPr/>
        </p:nvSpPr>
        <p:spPr>
          <a:xfrm>
            <a:off x="8112224" y="3340555"/>
            <a:ext cx="924570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2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2312745" y="4531562"/>
            <a:ext cx="79788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</a:t>
            </a:r>
            <a:r>
              <a:rPr lang="en-US" b="1" dirty="0">
                <a:solidFill>
                  <a:srgbClr val="FF0000"/>
                </a:solidFill>
              </a:rPr>
              <a:t>Exclude enrolled users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 option, continue </a:t>
            </a:r>
            <a:r>
              <a:rPr lang="en-US" b="1" dirty="0">
                <a:solidFill>
                  <a:srgbClr val="FF0000"/>
                </a:solidFill>
              </a:rPr>
              <a:t>by disabling it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5F63D9F3-8999-4B16-8009-EF5DE760761C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2" name="object 5">
              <a:extLst>
                <a:ext uri="{FF2B5EF4-FFF2-40B4-BE49-F238E27FC236}">
                  <a16:creationId xmlns:a16="http://schemas.microsoft.com/office/drawing/2014/main" id="{B2C52B69-7DB1-48E2-B5A0-0DBD565F0427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6">
              <a:extLst>
                <a:ext uri="{FF2B5EF4-FFF2-40B4-BE49-F238E27FC236}">
                  <a16:creationId xmlns:a16="http://schemas.microsoft.com/office/drawing/2014/main" id="{839D612E-ACF2-45EC-BB62-2520438BF77A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7">
              <a:extLst>
                <a:ext uri="{FF2B5EF4-FFF2-40B4-BE49-F238E27FC236}">
                  <a16:creationId xmlns:a16="http://schemas.microsoft.com/office/drawing/2014/main" id="{086AC20F-7DBD-4022-8ED3-830B8BE43A51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1">
              <a:extLst>
                <a:ext uri="{FF2B5EF4-FFF2-40B4-BE49-F238E27FC236}">
                  <a16:creationId xmlns:a16="http://schemas.microsoft.com/office/drawing/2014/main" id="{E402239A-45AC-4F8B-840B-9530F3645D92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6" name="object 13">
              <a:extLst>
                <a:ext uri="{FF2B5EF4-FFF2-40B4-BE49-F238E27FC236}">
                  <a16:creationId xmlns:a16="http://schemas.microsoft.com/office/drawing/2014/main" id="{C797F2A5-21C1-45C1-A3A7-D9C80A5A0CDD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C5D08705-76FC-4462-94CA-BF30C20CD4CD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2" name="Resim 1">
            <a:extLst>
              <a:ext uri="{FF2B5EF4-FFF2-40B4-BE49-F238E27FC236}">
                <a16:creationId xmlns:a16="http://schemas.microsoft.com/office/drawing/2014/main" id="{48B3F516-FB7D-4F20-9CFB-4495812EAF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2816" y="1096703"/>
            <a:ext cx="8190895" cy="3052438"/>
          </a:xfrm>
          <a:prstGeom prst="rect">
            <a:avLst/>
          </a:prstGeom>
        </p:spPr>
      </p:pic>
      <p:sp>
        <p:nvSpPr>
          <p:cNvPr id="14" name="Rectangle 26">
            <a:extLst>
              <a:ext uri="{FF2B5EF4-FFF2-40B4-BE49-F238E27FC236}">
                <a16:creationId xmlns:a16="http://schemas.microsoft.com/office/drawing/2014/main" id="{DEC70AE5-C926-4F6C-8764-AD62FBAFCB11}"/>
              </a:ext>
            </a:extLst>
          </p:cNvPr>
          <p:cNvSpPr/>
          <p:nvPr/>
        </p:nvSpPr>
        <p:spPr>
          <a:xfrm>
            <a:off x="3944424" y="2137666"/>
            <a:ext cx="1995160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4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sp>
        <p:nvSpPr>
          <p:cNvPr id="13" name="object 3">
            <a:extLst>
              <a:ext uri="{FF2B5EF4-FFF2-40B4-BE49-F238E27FC236}">
                <a16:creationId xmlns:a16="http://schemas.microsoft.com/office/drawing/2014/main" id="{93D0FCA5-7891-48FB-B868-61862B7D9F08}"/>
              </a:ext>
            </a:extLst>
          </p:cNvPr>
          <p:cNvSpPr txBox="1"/>
          <p:nvPr/>
        </p:nvSpPr>
        <p:spPr>
          <a:xfrm>
            <a:off x="6904856" y="2060848"/>
            <a:ext cx="357181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Please make sure that all fields are selected, and click the "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Next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 button.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F1E7BF5E-886C-403A-A640-29EF80F787F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613"/>
          <a:stretch/>
        </p:blipFill>
        <p:spPr>
          <a:xfrm>
            <a:off x="695400" y="966867"/>
            <a:ext cx="5400600" cy="4540422"/>
          </a:xfrm>
          <a:prstGeom prst="rect">
            <a:avLst/>
          </a:prstGeom>
        </p:spPr>
      </p:pic>
      <p:sp>
        <p:nvSpPr>
          <p:cNvPr id="15" name="Rectangle 26">
            <a:extLst>
              <a:ext uri="{FF2B5EF4-FFF2-40B4-BE49-F238E27FC236}">
                <a16:creationId xmlns:a16="http://schemas.microsoft.com/office/drawing/2014/main" id="{3002D964-AA95-4AB4-9384-1BFF4DF6ED49}"/>
              </a:ext>
            </a:extLst>
          </p:cNvPr>
          <p:cNvSpPr/>
          <p:nvPr/>
        </p:nvSpPr>
        <p:spPr>
          <a:xfrm>
            <a:off x="3206008" y="5144911"/>
            <a:ext cx="331256" cy="2594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63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841320" y="5281424"/>
            <a:ext cx="108012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Rename your file in the Filename field and complete the process by clicking the "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Perform backup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 button at the bottom of the page.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240E05E-A81E-4E03-BC52-B5A493F7E5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2745" y="936066"/>
            <a:ext cx="7259369" cy="2192233"/>
          </a:xfrm>
          <a:prstGeom prst="rect">
            <a:avLst/>
          </a:prstGeom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98954191-3A45-427E-8F2D-7809DBCBF9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8306" y="3259351"/>
            <a:ext cx="7488249" cy="1737488"/>
          </a:xfrm>
          <a:prstGeom prst="rect">
            <a:avLst/>
          </a:prstGeom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id="{3F986F44-2537-41B5-8CFC-6E1E758FDD5E}"/>
              </a:ext>
            </a:extLst>
          </p:cNvPr>
          <p:cNvSpPr/>
          <p:nvPr/>
        </p:nvSpPr>
        <p:spPr>
          <a:xfrm>
            <a:off x="6681947" y="4565990"/>
            <a:ext cx="1175120" cy="4308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63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5AF65B-3F9F-4B9E-9EB3-E40839CB9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073" y="1322815"/>
            <a:ext cx="10451853" cy="2137234"/>
          </a:xfrm>
          <a:prstGeom prst="rect">
            <a:avLst/>
          </a:prstGeom>
        </p:spPr>
      </p:pic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D8B608B-8D9D-4FEF-932D-908D2262F4C3}"/>
              </a:ext>
            </a:extLst>
          </p:cNvPr>
          <p:cNvSpPr/>
          <p:nvPr/>
        </p:nvSpPr>
        <p:spPr>
          <a:xfrm>
            <a:off x="7138923" y="2865827"/>
            <a:ext cx="1135833" cy="4914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2BC7174E-9854-401B-98ED-00F958425BF5}"/>
              </a:ext>
            </a:extLst>
          </p:cNvPr>
          <p:cNvSpPr txBox="1"/>
          <p:nvPr/>
        </p:nvSpPr>
        <p:spPr>
          <a:xfrm>
            <a:off x="870073" y="4174099"/>
            <a:ext cx="1095307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After your process is completed, click the "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Continue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 button.</a:t>
            </a:r>
          </a:p>
        </p:txBody>
      </p:sp>
    </p:spTree>
    <p:extLst>
      <p:ext uri="{BB962C8B-B14F-4D97-AF65-F5344CB8AC3E}">
        <p14:creationId xmlns:p14="http://schemas.microsoft.com/office/powerpoint/2010/main" val="347647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CB0739-DA72-4051-8F31-994FDE1D6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918" y="934813"/>
            <a:ext cx="9440592" cy="3458058"/>
          </a:xfrm>
          <a:prstGeom prst="rect">
            <a:avLst/>
          </a:prstGeom>
        </p:spPr>
      </p:pic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D8B608B-8D9D-4FEF-932D-908D2262F4C3}"/>
              </a:ext>
            </a:extLst>
          </p:cNvPr>
          <p:cNvSpPr/>
          <p:nvPr/>
        </p:nvSpPr>
        <p:spPr>
          <a:xfrm>
            <a:off x="8940800" y="3991340"/>
            <a:ext cx="767644" cy="2871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BCF7897E-7EBF-4BE7-9C3E-920CE4142593}"/>
              </a:ext>
            </a:extLst>
          </p:cNvPr>
          <p:cNvSpPr txBox="1"/>
          <p:nvPr/>
        </p:nvSpPr>
        <p:spPr>
          <a:xfrm>
            <a:off x="1244918" y="4621435"/>
            <a:ext cx="931050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Download your backed-up course by clicking on the "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Download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 section shown in the image to save it to your computer.</a:t>
            </a:r>
          </a:p>
        </p:txBody>
      </p:sp>
    </p:spTree>
    <p:extLst>
      <p:ext uri="{BB962C8B-B14F-4D97-AF65-F5344CB8AC3E}">
        <p14:creationId xmlns:p14="http://schemas.microsoft.com/office/powerpoint/2010/main" val="31764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336</Words>
  <Application>Microsoft Office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Acar</dc:creator>
  <cp:lastModifiedBy>Erdem Acar</cp:lastModifiedBy>
  <cp:revision>8</cp:revision>
  <dcterms:created xsi:type="dcterms:W3CDTF">2023-09-26T06:12:38Z</dcterms:created>
  <dcterms:modified xsi:type="dcterms:W3CDTF">2023-09-27T11:45:59Z</dcterms:modified>
</cp:coreProperties>
</file>