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3" r:id="rId2"/>
    <p:sldId id="689" r:id="rId3"/>
    <p:sldId id="690" r:id="rId4"/>
    <p:sldId id="696" r:id="rId5"/>
    <p:sldId id="691" r:id="rId6"/>
    <p:sldId id="692" r:id="rId7"/>
    <p:sldId id="693" r:id="rId8"/>
    <p:sldId id="694" r:id="rId9"/>
    <p:sldId id="69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1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1CF082-2270-4CB6-A7F7-4F6F0F76B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5522BE2-1314-48EB-BB99-697AFB4A0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F65D17-6254-4347-A821-B449BF7C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1A0382A-B378-4B06-8B34-6EBBE3D3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97EF0A-5198-40C0-B9D1-14E8CB94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52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C02687-D5A9-4B3E-B20D-32837674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7C1F2AA-017F-4110-8D74-823A5D8CA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A50DDF-25F5-4061-A5BE-4959B56A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2A6E21-77FC-4B64-BDBC-BEDE2DFD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A6BB1E3-DB28-4925-82DE-0100A959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20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50B7816-3B20-4024-AD7D-C83551CCB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3089981-3634-4340-9739-2F8259D99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70454C-4428-4B81-B8B5-025FA947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4B07C37-195A-4448-806F-F72A3336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FFA68E-34EA-4C6D-9B3F-54F7E8EF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921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98B60A-3C15-4E03-9905-6D88D7C0F6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5" y="-12005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15FF8EB-3A85-4E47-8FA6-FE08FFB9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69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B9C971-B482-43A8-8631-948D98A98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0D658-CE52-4759-91F1-64AD874FF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D1C8B52-19AF-42CC-8759-9C6702A7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06489A-485C-46E5-9E4A-EDA5A410A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3575DF-104E-4E45-8CCF-CE00CCB4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01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E27D69-BFDB-40B7-8083-BD1E92C1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E6A296-1C68-469C-ABF1-ABFFDC8A8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2D834B-9D1A-47BA-A655-1236C1B2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C4A2BB-B0B8-431E-A7A8-D8517F8D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2A4880E-908C-436D-84D3-B12B0FE31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CCC7F6-D1C6-4D42-9983-9056A8B4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11B957-13E0-47F6-A0AF-F789E01A7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F9287A6-1297-4B01-BA34-811C4E657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D5C928-7BF6-48C9-B98D-38861DD1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1AA0CAD-BB9A-440A-8A12-75A44C5D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1B8D1C-FE82-4D8F-A5C2-38268545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80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279DE3-647B-4CAE-B3C3-8D3905EC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9709A5A-D95B-4015-9BD4-B18CDC0FC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5D8DC3B-F23D-4C97-B934-7674E5F02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BFF4470-C204-4EBA-9CB4-68FEA79F7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31D588B-77E5-4639-832D-A5A70AAF8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3CE0623-9137-4F4A-8509-EDD4D1559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FC5C06D-7AD2-4188-BC5E-86E2D63DD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5561509-0368-4E92-8EEE-024F4680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47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10F021-8BD9-4923-B27B-F1BEC89C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F800F17-9F4A-4507-9FE9-7EF1A8C0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ECC11CC-2809-46F3-AA3D-FF0A337B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788CF95-E1CE-4169-AE09-EBB08662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26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A761A7-690C-4F37-8C1E-F6444EAE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11AF4C5-6B4B-4112-BA58-8F204A0C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31C5DA1-CE2B-4FA2-96E5-4B24C613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54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85F0F3-389B-4946-AD09-EE3075D5E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8C28F1-A5F7-4883-8C0D-D9DD83717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CEA7BF-2D4D-4DD3-B804-4B9589649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50340D6-5C73-407B-9E6E-D9A36FB6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1757ACF-317B-4583-9CED-A62FC038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3049E64-F271-4D16-B0D7-D7CF0D18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4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B241D7-B9B8-48E5-A4BB-3DA29299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71F8D24-2F79-43A8-81B8-6287F79E2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25F4D0D-85E1-4FB9-819D-17BF0F7B1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50D9044-876D-4D18-8504-1F2FEA96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79EDA9D-3023-446B-AB7D-F774EF2F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8E1FA6-A8FA-4077-8067-E7B72C6C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06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5B98997-8A6C-4B66-96D3-3D78CE44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BDBCDF1-C7BC-43B8-94FA-36AF71532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31CAF0-B0A4-4DC9-8CA8-FB07BA296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1022C-BB2D-499C-ADCB-D059399676A2}" type="datetimeFigureOut">
              <a:rPr lang="tr-TR" smtClean="0"/>
              <a:t>21.11.2023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A01FB7-6843-4F87-8293-57C754240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855566-E260-4722-8B98-4B81D0F5E9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4A9A0-4218-4D3E-9342-0C4E4AA76F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7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E5E9B-6D4F-496A-B714-431FF9296A16}"/>
              </a:ext>
            </a:extLst>
          </p:cNvPr>
          <p:cNvSpPr txBox="1"/>
          <p:nvPr/>
        </p:nvSpPr>
        <p:spPr>
          <a:xfrm>
            <a:off x="3745089" y="263691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COURSE IMPORT </a:t>
            </a:r>
          </a:p>
        </p:txBody>
      </p:sp>
      <p:pic>
        <p:nvPicPr>
          <p:cNvPr id="3" name="Resim 5">
            <a:extLst>
              <a:ext uri="{FF2B5EF4-FFF2-40B4-BE49-F238E27FC236}">
                <a16:creationId xmlns:a16="http://schemas.microsoft.com/office/drawing/2014/main" id="{92BA4857-C822-4CE2-B875-A3CC793322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165304"/>
            <a:ext cx="2325281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281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376056" y="1209867"/>
            <a:ext cx="891885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/>
              <a:t>To import the backup file into the course, click on the ‘</a:t>
            </a:r>
            <a:r>
              <a:rPr lang="en-US" b="1" dirty="0"/>
              <a:t>Course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reuse</a:t>
            </a:r>
            <a:r>
              <a:rPr lang="en-US" dirty="0"/>
              <a:t>' button shown in the image.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3" name="Resim 2">
            <a:extLst>
              <a:ext uri="{FF2B5EF4-FFF2-40B4-BE49-F238E27FC236}">
                <a16:creationId xmlns:a16="http://schemas.microsoft.com/office/drawing/2014/main" id="{A38322E7-2BB0-4553-854B-E3E8B24271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320" y="1898354"/>
            <a:ext cx="9069780" cy="3456178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F837EDF1-4272-435A-9DDA-7342B603720F}"/>
              </a:ext>
            </a:extLst>
          </p:cNvPr>
          <p:cNvSpPr/>
          <p:nvPr/>
        </p:nvSpPr>
        <p:spPr>
          <a:xfrm>
            <a:off x="6149378" y="4337047"/>
            <a:ext cx="1693333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4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376056" y="1250429"/>
            <a:ext cx="891885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 clicking on the </a:t>
            </a:r>
            <a:r>
              <a:rPr lang="en-US" b="1" dirty="0"/>
              <a:t>'Import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' tab, select the </a:t>
            </a:r>
            <a:r>
              <a:rPr lang="en-US" b="1" dirty="0"/>
              <a:t>'Restore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' section.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211BB87-5981-414E-84FB-9B0C54144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13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öhne"/>
              </a:rPr>
              <a:t>"After clicking on the 'Import' tab, select the 'Restore' section."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tr-TR" altLang="tr-T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5F7B47A-2FC2-4615-9899-579E5E9E5E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0437" y="1900516"/>
            <a:ext cx="9931125" cy="3651628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7DDE5731-0FB6-4D41-9389-D7BC386763D2}"/>
              </a:ext>
            </a:extLst>
          </p:cNvPr>
          <p:cNvSpPr/>
          <p:nvPr/>
        </p:nvSpPr>
        <p:spPr>
          <a:xfrm>
            <a:off x="1274456" y="3530279"/>
            <a:ext cx="1299411" cy="392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0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376056" y="1154976"/>
            <a:ext cx="891885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Upload the export file that you have on your computer to this area and click the </a:t>
            </a:r>
            <a:r>
              <a:rPr lang="en-US" b="1" dirty="0"/>
              <a:t>'Restore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' button.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2" name="Resim 1">
            <a:extLst>
              <a:ext uri="{FF2B5EF4-FFF2-40B4-BE49-F238E27FC236}">
                <a16:creationId xmlns:a16="http://schemas.microsoft.com/office/drawing/2014/main" id="{284322BC-C02A-4AC7-AD2C-5E0D9B3E98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7866" y="2243821"/>
            <a:ext cx="9076267" cy="2988664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E568E95F-2296-4D1D-9D77-85D7934DB698}"/>
              </a:ext>
            </a:extLst>
          </p:cNvPr>
          <p:cNvSpPr/>
          <p:nvPr/>
        </p:nvSpPr>
        <p:spPr>
          <a:xfrm>
            <a:off x="3936963" y="4907960"/>
            <a:ext cx="793081" cy="3657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9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242433" y="1043814"/>
            <a:ext cx="999897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will see the information about the export file, continue the process by clicking the </a:t>
            </a:r>
            <a:r>
              <a:rPr lang="en-US" b="1" dirty="0">
                <a:solidFill>
                  <a:srgbClr val="FF0000"/>
                </a:solidFill>
              </a:rPr>
              <a:t>'</a:t>
            </a:r>
            <a:r>
              <a:rPr lang="en-US" b="1" dirty="0"/>
              <a:t>Continue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' button at the bottom of the page.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3" name="Resim 2">
            <a:extLst>
              <a:ext uri="{FF2B5EF4-FFF2-40B4-BE49-F238E27FC236}">
                <a16:creationId xmlns:a16="http://schemas.microsoft.com/office/drawing/2014/main" id="{EA4698B4-CB26-4E54-B5EF-3F6C2543D8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9585" y="1893351"/>
            <a:ext cx="6944670" cy="3607387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95796B87-EDB5-4A4A-A0D2-C0392B55FE7F}"/>
              </a:ext>
            </a:extLst>
          </p:cNvPr>
          <p:cNvSpPr/>
          <p:nvPr/>
        </p:nvSpPr>
        <p:spPr>
          <a:xfrm>
            <a:off x="6553465" y="5217999"/>
            <a:ext cx="818180" cy="3166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7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1582285" y="1110630"/>
            <a:ext cx="879411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'Restore this course' section, select 'Merge the backup course into this course' and continue by clicking the 'Next' button in this section.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2" name="Resim 1">
            <a:extLst>
              <a:ext uri="{FF2B5EF4-FFF2-40B4-BE49-F238E27FC236}">
                <a16:creationId xmlns:a16="http://schemas.microsoft.com/office/drawing/2014/main" id="{912A0866-BD4B-408C-8BF2-80B090EF55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2285" y="2149995"/>
            <a:ext cx="8794116" cy="2606629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FFDF60DF-A942-4F5A-BFDC-CCEE4FADDA23}"/>
              </a:ext>
            </a:extLst>
          </p:cNvPr>
          <p:cNvSpPr/>
          <p:nvPr/>
        </p:nvSpPr>
        <p:spPr>
          <a:xfrm>
            <a:off x="4143022" y="4086060"/>
            <a:ext cx="799336" cy="395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379B249A-2AB9-4F31-914F-7350B4BB637C}"/>
              </a:ext>
            </a:extLst>
          </p:cNvPr>
          <p:cNvSpPr/>
          <p:nvPr/>
        </p:nvSpPr>
        <p:spPr>
          <a:xfrm>
            <a:off x="1858578" y="2982516"/>
            <a:ext cx="2634399" cy="395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5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6600056" y="1700808"/>
            <a:ext cx="450276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next step, make sure all the checkboxes are marked and click the </a:t>
            </a:r>
            <a:r>
              <a:rPr lang="en-US" b="1" dirty="0"/>
              <a:t>'Next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' button.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3" name="Resim 2">
            <a:extLst>
              <a:ext uri="{FF2B5EF4-FFF2-40B4-BE49-F238E27FC236}">
                <a16:creationId xmlns:a16="http://schemas.microsoft.com/office/drawing/2014/main" id="{8D44B856-E6F1-4A07-B6D5-A0B0FAC00A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400" y="1010355"/>
            <a:ext cx="4896545" cy="4837289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7A23566A-45E9-4D58-A91C-9709C6961C7A}"/>
              </a:ext>
            </a:extLst>
          </p:cNvPr>
          <p:cNvSpPr/>
          <p:nvPr/>
        </p:nvSpPr>
        <p:spPr>
          <a:xfrm>
            <a:off x="2434626" y="5508978"/>
            <a:ext cx="421463" cy="3213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8832304" y="1700808"/>
            <a:ext cx="2484276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 reviewing the course contents, scroll down to the bottom of the page and click the </a:t>
            </a:r>
            <a:r>
              <a:rPr lang="en-US" b="1" dirty="0"/>
              <a:t>'Next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' button.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2" name="Resim 1">
            <a:extLst>
              <a:ext uri="{FF2B5EF4-FFF2-40B4-BE49-F238E27FC236}">
                <a16:creationId xmlns:a16="http://schemas.microsoft.com/office/drawing/2014/main" id="{04E27E6F-C3A9-4DCE-9F41-8032E576B2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712" y="1354491"/>
            <a:ext cx="7619799" cy="2972818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2225E37A-B8E6-451B-A492-FC0372E4B4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665" y="4283763"/>
            <a:ext cx="7703535" cy="1673449"/>
          </a:xfrm>
          <a:prstGeom prst="rect">
            <a:avLst/>
          </a:prstGeom>
        </p:spPr>
      </p:pic>
      <p:sp>
        <p:nvSpPr>
          <p:cNvPr id="17" name="Rectangle 4">
            <a:extLst>
              <a:ext uri="{FF2B5EF4-FFF2-40B4-BE49-F238E27FC236}">
                <a16:creationId xmlns:a16="http://schemas.microsoft.com/office/drawing/2014/main" id="{E5878CCD-FB00-4790-AEA8-41EC5E1BC1EA}"/>
              </a:ext>
            </a:extLst>
          </p:cNvPr>
          <p:cNvSpPr/>
          <p:nvPr/>
        </p:nvSpPr>
        <p:spPr>
          <a:xfrm>
            <a:off x="3883089" y="5372764"/>
            <a:ext cx="666333" cy="395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6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60B9F9F3-539B-4D7A-85EF-C931F3FB1775}"/>
              </a:ext>
            </a:extLst>
          </p:cNvPr>
          <p:cNvSpPr txBox="1"/>
          <p:nvPr/>
        </p:nvSpPr>
        <p:spPr>
          <a:xfrm>
            <a:off x="6456040" y="1844824"/>
            <a:ext cx="4392488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"The system shows us a preview page. After completing the preview, click the ‘</a:t>
            </a:r>
            <a:r>
              <a:rPr lang="en-US" b="1" dirty="0"/>
              <a:t>Perform Restore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' button at the bottom of the page to finish the process."</a:t>
            </a:r>
          </a:p>
        </p:txBody>
      </p:sp>
      <p:pic>
        <p:nvPicPr>
          <p:cNvPr id="18" name="Resim 5">
            <a:extLst>
              <a:ext uri="{FF2B5EF4-FFF2-40B4-BE49-F238E27FC236}">
                <a16:creationId xmlns:a16="http://schemas.microsoft.com/office/drawing/2014/main" id="{33027646-A8AA-4366-9B95-C806FB90A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405498"/>
            <a:ext cx="1773770" cy="439433"/>
          </a:xfrm>
          <a:prstGeom prst="rect">
            <a:avLst/>
          </a:prstGeom>
          <a:noFill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FFBFB7B-6D4C-456B-A507-67AFD3E60774}"/>
              </a:ext>
            </a:extLst>
          </p:cNvPr>
          <p:cNvGrpSpPr/>
          <p:nvPr/>
        </p:nvGrpSpPr>
        <p:grpSpPr>
          <a:xfrm>
            <a:off x="695400" y="6047094"/>
            <a:ext cx="8341394" cy="622266"/>
            <a:chOff x="1094943" y="6126564"/>
            <a:chExt cx="8341394" cy="622266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3422CFA-16D0-4177-8529-7C3AAAF4640B}"/>
                </a:ext>
              </a:extLst>
            </p:cNvPr>
            <p:cNvSpPr/>
            <p:nvPr/>
          </p:nvSpPr>
          <p:spPr>
            <a:xfrm>
              <a:off x="8106619" y="6145639"/>
              <a:ext cx="271271" cy="2405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6">
              <a:extLst>
                <a:ext uri="{FF2B5EF4-FFF2-40B4-BE49-F238E27FC236}">
                  <a16:creationId xmlns:a16="http://schemas.microsoft.com/office/drawing/2014/main" id="{21E51164-7135-48E4-9724-A6EBA59254B4}"/>
                </a:ext>
              </a:extLst>
            </p:cNvPr>
            <p:cNvSpPr/>
            <p:nvPr/>
          </p:nvSpPr>
          <p:spPr>
            <a:xfrm>
              <a:off x="5364479" y="6160008"/>
              <a:ext cx="246887" cy="2407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8B88A29E-C619-495F-9A09-2D6FD72FFE29}"/>
                </a:ext>
              </a:extLst>
            </p:cNvPr>
            <p:cNvSpPr/>
            <p:nvPr/>
          </p:nvSpPr>
          <p:spPr>
            <a:xfrm>
              <a:off x="1775599" y="6126564"/>
              <a:ext cx="256031" cy="237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5E2BF102-52F8-40FD-B62D-A8B38F453E5E}"/>
                </a:ext>
              </a:extLst>
            </p:cNvPr>
            <p:cNvSpPr txBox="1">
              <a:spLocks/>
            </p:cNvSpPr>
            <p:nvPr/>
          </p:nvSpPr>
          <p:spPr>
            <a:xfrm>
              <a:off x="4453254" y="6441999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2F236E1F-A004-4BB4-A8A1-2FAA56684BB3}"/>
                </a:ext>
              </a:extLst>
            </p:cNvPr>
            <p:cNvSpPr txBox="1">
              <a:spLocks/>
            </p:cNvSpPr>
            <p:nvPr/>
          </p:nvSpPr>
          <p:spPr>
            <a:xfrm>
              <a:off x="1094943" y="6454190"/>
              <a:ext cx="1617345" cy="2946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100"/>
                <a:t>u</a:t>
              </a:r>
              <a:r>
                <a:rPr lang="en-US" spc="-114"/>
                <a:t>z</a:t>
              </a:r>
              <a:r>
                <a:rPr lang="en-US" spc="-100"/>
                <a:t>e</a:t>
              </a:r>
              <a:r>
                <a:rPr lang="en-US" spc="-125"/>
                <a:t>m</a:t>
              </a:r>
              <a:r>
                <a:rPr lang="en-US" spc="-100"/>
                <a:t>.b</a:t>
              </a:r>
              <a:r>
                <a:rPr lang="en-US" spc="-70"/>
                <a:t>i</a:t>
              </a:r>
              <a:r>
                <a:rPr lang="en-US" spc="-95"/>
                <a:t>l</a:t>
              </a:r>
              <a:r>
                <a:rPr lang="en-US" spc="-100"/>
                <a:t>g</a:t>
              </a:r>
              <a:r>
                <a:rPr lang="en-US" spc="-70"/>
                <a:t>i</a:t>
              </a:r>
              <a:r>
                <a:rPr lang="en-US" spc="-100"/>
                <a:t>.</a:t>
              </a:r>
              <a:r>
                <a:rPr lang="en-US" spc="-80"/>
                <a:t>ed</a:t>
              </a:r>
              <a:r>
                <a:rPr lang="en-US" spc="-100"/>
                <a:t>u</a:t>
              </a:r>
              <a:r>
                <a:rPr lang="en-US" spc="-80"/>
                <a:t>.t</a:t>
              </a:r>
              <a:r>
                <a:rPr lang="en-US" spc="-5"/>
                <a:t>r</a:t>
              </a:r>
              <a:endParaRPr lang="en-US" spc="-5" dirty="0"/>
            </a:p>
          </p:txBody>
        </p:sp>
        <p:sp>
          <p:nvSpPr>
            <p:cNvPr id="29" name="object 11">
              <a:extLst>
                <a:ext uri="{FF2B5EF4-FFF2-40B4-BE49-F238E27FC236}">
                  <a16:creationId xmlns:a16="http://schemas.microsoft.com/office/drawing/2014/main" id="{4DEE4C79-B8FB-45A7-8FC5-D18BDEAE1A4B}"/>
                </a:ext>
              </a:extLst>
            </p:cNvPr>
            <p:cNvSpPr txBox="1">
              <a:spLocks/>
            </p:cNvSpPr>
            <p:nvPr/>
          </p:nvSpPr>
          <p:spPr>
            <a:xfrm>
              <a:off x="7248128" y="6446728"/>
              <a:ext cx="2188209" cy="27251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2700">
                <a:lnSpc>
                  <a:spcPts val="2195"/>
                </a:lnSpc>
              </a:pPr>
              <a:r>
                <a:rPr lang="en-US" spc="-75" dirty="0"/>
                <a:t>lms.support.bilgi.edu.tr</a:t>
              </a:r>
            </a:p>
          </p:txBody>
        </p:sp>
      </p:grpSp>
      <p:pic>
        <p:nvPicPr>
          <p:cNvPr id="3" name="Resim 2">
            <a:extLst>
              <a:ext uri="{FF2B5EF4-FFF2-40B4-BE49-F238E27FC236}">
                <a16:creationId xmlns:a16="http://schemas.microsoft.com/office/drawing/2014/main" id="{27C7BF62-439A-4732-8D4D-146F89698D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655" y="1123245"/>
            <a:ext cx="5400306" cy="461151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2B6F4B59-7581-495E-8E4A-EE17A73416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1697" y="4861426"/>
            <a:ext cx="3861842" cy="914528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F2CB80E7-1605-42B8-B434-FCD08BF6A1AD}"/>
              </a:ext>
            </a:extLst>
          </p:cNvPr>
          <p:cNvSpPr/>
          <p:nvPr/>
        </p:nvSpPr>
        <p:spPr>
          <a:xfrm>
            <a:off x="7540614" y="5077098"/>
            <a:ext cx="1050230" cy="395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401</Words>
  <Application>Microsoft Office PowerPoint</Application>
  <PresentationFormat>Geniş ekran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Söhne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Acar</dc:creator>
  <cp:lastModifiedBy>Erdem Acar</cp:lastModifiedBy>
  <cp:revision>7</cp:revision>
  <dcterms:created xsi:type="dcterms:W3CDTF">2023-09-22T12:56:11Z</dcterms:created>
  <dcterms:modified xsi:type="dcterms:W3CDTF">2023-11-21T07:22:45Z</dcterms:modified>
</cp:coreProperties>
</file>